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589" r:id="rId3"/>
    <p:sldId id="590" r:id="rId4"/>
    <p:sldId id="480" r:id="rId5"/>
    <p:sldId id="468" r:id="rId6"/>
    <p:sldId id="469" r:id="rId7"/>
    <p:sldId id="451" r:id="rId8"/>
    <p:sldId id="483" r:id="rId9"/>
    <p:sldId id="485" r:id="rId10"/>
    <p:sldId id="453" r:id="rId11"/>
    <p:sldId id="454" r:id="rId12"/>
    <p:sldId id="455" r:id="rId13"/>
    <p:sldId id="456" r:id="rId14"/>
    <p:sldId id="484" r:id="rId15"/>
    <p:sldId id="458" r:id="rId16"/>
    <p:sldId id="459" r:id="rId17"/>
    <p:sldId id="460" r:id="rId18"/>
    <p:sldId id="461" r:id="rId19"/>
    <p:sldId id="482" r:id="rId20"/>
    <p:sldId id="462" r:id="rId21"/>
    <p:sldId id="603" r:id="rId22"/>
    <p:sldId id="466" r:id="rId23"/>
    <p:sldId id="610" r:id="rId24"/>
    <p:sldId id="616" r:id="rId25"/>
    <p:sldId id="609" r:id="rId26"/>
    <p:sldId id="615" r:id="rId27"/>
    <p:sldId id="40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9900"/>
    <a:srgbClr val="00682F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8" autoAdjust="0"/>
    <p:restoredTop sz="94671" autoAdjust="0"/>
  </p:normalViewPr>
  <p:slideViewPr>
    <p:cSldViewPr>
      <p:cViewPr varScale="1">
        <p:scale>
          <a:sx n="69" d="100"/>
          <a:sy n="69" d="100"/>
        </p:scale>
        <p:origin x="2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88212135247804E-2"/>
          <c:y val="2.8387171061587387E-2"/>
          <c:w val="0.87711452061139406"/>
          <c:h val="0.7129666727705548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People living in extreme poverty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1.8118799999999999</c:v>
                </c:pt>
                <c:pt idx="1">
                  <c:v>1.9457198920000001</c:v>
                </c:pt>
                <c:pt idx="2">
                  <c:v>2.2183947420000001</c:v>
                </c:pt>
                <c:pt idx="3">
                  <c:v>1.986377458</c:v>
                </c:pt>
                <c:pt idx="4">
                  <c:v>1.946294548</c:v>
                </c:pt>
                <c:pt idx="5">
                  <c:v>1.860494307</c:v>
                </c:pt>
                <c:pt idx="6">
                  <c:v>1.9597983480000001</c:v>
                </c:pt>
                <c:pt idx="7">
                  <c:v>1.937818788</c:v>
                </c:pt>
                <c:pt idx="8">
                  <c:v>1.731823828</c:v>
                </c:pt>
                <c:pt idx="9">
                  <c:v>1.759108873</c:v>
                </c:pt>
                <c:pt idx="10">
                  <c:v>1.651617135</c:v>
                </c:pt>
                <c:pt idx="11">
                  <c:v>1.3639078200000001</c:v>
                </c:pt>
                <c:pt idx="12">
                  <c:v>1.261436182</c:v>
                </c:pt>
                <c:pt idx="13">
                  <c:v>1.1274662639999999</c:v>
                </c:pt>
                <c:pt idx="14">
                  <c:v>0.99029589970000009</c:v>
                </c:pt>
                <c:pt idx="15">
                  <c:v>0.90351180770000006</c:v>
                </c:pt>
                <c:pt idx="16">
                  <c:v>0.70554932150000005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0-4DE2-896C-0E44F2A9BC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People not in extreme poverty</c:v>
                </c:pt>
              </c:strCache>
            </c:strRef>
          </c:tx>
          <c:spPr>
            <a:ln>
              <a:noFill/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0.70811999999999997</c:v>
                </c:pt>
                <c:pt idx="1">
                  <c:v>1.08028305</c:v>
                </c:pt>
                <c:pt idx="2">
                  <c:v>1.4727778739999999</c:v>
                </c:pt>
                <c:pt idx="3">
                  <c:v>2.5322245840000002</c:v>
                </c:pt>
                <c:pt idx="4">
                  <c:v>2.8193630139999999</c:v>
                </c:pt>
                <c:pt idx="5">
                  <c:v>3.1733106370000002</c:v>
                </c:pt>
                <c:pt idx="6">
                  <c:v>3.3498693510000002</c:v>
                </c:pt>
                <c:pt idx="7">
                  <c:v>3.6322265919999999</c:v>
                </c:pt>
                <c:pt idx="8">
                  <c:v>4.083568477</c:v>
                </c:pt>
                <c:pt idx="9">
                  <c:v>4.2900963299999999</c:v>
                </c:pt>
                <c:pt idx="10">
                  <c:v>4.6306846320000004</c:v>
                </c:pt>
                <c:pt idx="11">
                  <c:v>5.1557280299999997</c:v>
                </c:pt>
                <c:pt idx="12">
                  <c:v>5.5022966970000002</c:v>
                </c:pt>
                <c:pt idx="13">
                  <c:v>5.8022587789999998</c:v>
                </c:pt>
                <c:pt idx="14">
                  <c:v>6.0231311520000004</c:v>
                </c:pt>
                <c:pt idx="15">
                  <c:v>6.1939886450000001</c:v>
                </c:pt>
                <c:pt idx="16">
                  <c:v>6.6439227770000002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0-4DE2-896C-0E44F2A9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19832"/>
        <c:axId val="1"/>
      </c:areaChart>
      <c:catAx>
        <c:axId val="16281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819832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3.2255731164397443E-2"/>
          <c:y val="0.871230305167078"/>
          <c:w val="0.95892083005587225"/>
          <c:h val="0.106360637756101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019851116625309"/>
          <c:y val="7.6923076923076927E-3"/>
          <c:w val="0.85359801488833742"/>
          <c:h val="0.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Life satisfaction </c:v>
                </c:pt>
              </c:strCache>
            </c:strRef>
          </c:tx>
          <c:spPr>
            <a:solidFill>
              <a:srgbClr val="FFFF00"/>
            </a:solidFill>
            <a:ln w="1343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6.7818709677419351</c:v>
                </c:pt>
                <c:pt idx="1">
                  <c:v>5.903714285714285</c:v>
                </c:pt>
                <c:pt idx="2">
                  <c:v>5.0687600000000002</c:v>
                </c:pt>
                <c:pt idx="3">
                  <c:v>4.7203846153846154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642-A1BA-915756A5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784136"/>
        <c:axId val="1"/>
        <c:axId val="0"/>
      </c:bar3DChart>
      <c:catAx>
        <c:axId val="1627841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"/>
          <c:min val="4"/>
        </c:scaling>
        <c:delete val="0"/>
        <c:axPos val="r"/>
        <c:majorGridlines>
          <c:spPr>
            <a:ln w="33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Life Satisfaction </a:t>
                </a:r>
              </a:p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out of 10</a:t>
                </a:r>
              </a:p>
            </c:rich>
          </c:tx>
          <c:layout>
            <c:manualLayout>
              <c:xMode val="edge"/>
              <c:yMode val="edge"/>
              <c:x val="3.8461477412515661E-2"/>
              <c:y val="0.16410272659579522"/>
            </c:manualLayout>
          </c:layout>
          <c:overlay val="0"/>
          <c:spPr>
            <a:noFill/>
            <a:ln w="2687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784136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0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0.00</c:formatCode>
                <c:ptCount val="20"/>
                <c:pt idx="0">
                  <c:v>6.6141130110536306</c:v>
                </c:pt>
                <c:pt idx="1">
                  <c:v>6.6322161848465111</c:v>
                </c:pt>
                <c:pt idx="2">
                  <c:v>6.6939816666845262</c:v>
                </c:pt>
                <c:pt idx="3">
                  <c:v>6.7213525593487544</c:v>
                </c:pt>
                <c:pt idx="4">
                  <c:v>6.733796912841747</c:v>
                </c:pt>
                <c:pt idx="5">
                  <c:v>6.8171324648860683</c:v>
                </c:pt>
                <c:pt idx="6">
                  <c:v>6.8626661519904983</c:v>
                </c:pt>
                <c:pt idx="7">
                  <c:v>6.8996754990457934</c:v>
                </c:pt>
                <c:pt idx="8">
                  <c:v>6.864952603179022</c:v>
                </c:pt>
                <c:pt idx="9">
                  <c:v>6.8621527192112071</c:v>
                </c:pt>
                <c:pt idx="10">
                  <c:v>6.8908211354625086</c:v>
                </c:pt>
                <c:pt idx="11">
                  <c:v>6.9249110588891636</c:v>
                </c:pt>
                <c:pt idx="12">
                  <c:v>6.9140079387490099</c:v>
                </c:pt>
                <c:pt idx="13">
                  <c:v>6.9326900374215867</c:v>
                </c:pt>
                <c:pt idx="14">
                  <c:v>6.961273980642817</c:v>
                </c:pt>
                <c:pt idx="15">
                  <c:v>6.9569142022093287</c:v>
                </c:pt>
                <c:pt idx="16">
                  <c:v>6.9807351010071494</c:v>
                </c:pt>
                <c:pt idx="17">
                  <c:v>6.9989841309388714</c:v>
                </c:pt>
                <c:pt idx="18">
                  <c:v>7.0333813900602342</c:v>
                </c:pt>
                <c:pt idx="19">
                  <c:v>7.0365634229561733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BB-48AE-81A3-7E5FB85DB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694592"/>
        <c:axId val="538586136"/>
      </c:lineChart>
      <c:catAx>
        <c:axId val="5396945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586136"/>
        <c:crosses val="autoZero"/>
        <c:auto val="1"/>
        <c:lblAlgn val="ctr"/>
        <c:lblOffset val="100"/>
        <c:noMultiLvlLbl val="0"/>
      </c:catAx>
      <c:valAx>
        <c:axId val="538586136"/>
        <c:scaling>
          <c:orientation val="minMax"/>
          <c:max val="7.05"/>
          <c:min val="6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92300962379704E-2"/>
          <c:y val="3.3939075507245633E-2"/>
          <c:w val="0.75398488383396522"/>
          <c:h val="0.852855845264311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Sheet1!$B$2:$AX$2</c:f>
              <c:numCache>
                <c:formatCode>General</c:formatCode>
                <c:ptCount val="49"/>
                <c:pt idx="0">
                  <c:v>5.6883899371069191</c:v>
                </c:pt>
                <c:pt idx="1">
                  <c:v>5.6026132075471704</c:v>
                </c:pt>
                <c:pt idx="2">
                  <c:v>5.5168364779874217</c:v>
                </c:pt>
                <c:pt idx="3">
                  <c:v>5.431059748427673</c:v>
                </c:pt>
                <c:pt idx="4">
                  <c:v>5.3452830188679243</c:v>
                </c:pt>
                <c:pt idx="5">
                  <c:v>5.3395597484276731</c:v>
                </c:pt>
                <c:pt idx="6">
                  <c:v>5.3338364779874219</c:v>
                </c:pt>
                <c:pt idx="7">
                  <c:v>5.3281132075471707</c:v>
                </c:pt>
                <c:pt idx="8">
                  <c:v>5.3223899371069194</c:v>
                </c:pt>
                <c:pt idx="9">
                  <c:v>5.3166666666666682</c:v>
                </c:pt>
                <c:pt idx="10">
                  <c:v>5.3323598820059015</c:v>
                </c:pt>
                <c:pt idx="11">
                  <c:v>5.3480530973451348</c:v>
                </c:pt>
                <c:pt idx="12">
                  <c:v>5.3637463126843681</c:v>
                </c:pt>
                <c:pt idx="13">
                  <c:v>5.3794395280236014</c:v>
                </c:pt>
                <c:pt idx="14">
                  <c:v>5.3951327433628338</c:v>
                </c:pt>
                <c:pt idx="15">
                  <c:v>5.4524138869979595</c:v>
                </c:pt>
                <c:pt idx="16">
                  <c:v>5.5096950306330852</c:v>
                </c:pt>
                <c:pt idx="17">
                  <c:v>5.5669761742682109</c:v>
                </c:pt>
                <c:pt idx="18">
                  <c:v>5.6242573179033366</c:v>
                </c:pt>
                <c:pt idx="19">
                  <c:v>5.6815384615384614</c:v>
                </c:pt>
                <c:pt idx="20">
                  <c:v>5.7691982489055658</c:v>
                </c:pt>
                <c:pt idx="21">
                  <c:v>5.8568580362726701</c:v>
                </c:pt>
                <c:pt idx="22">
                  <c:v>5.9445178236397744</c:v>
                </c:pt>
                <c:pt idx="23">
                  <c:v>6.0321776110068788</c:v>
                </c:pt>
                <c:pt idx="24">
                  <c:v>6.1198373983739849</c:v>
                </c:pt>
                <c:pt idx="25">
                  <c:v>6.2263179186991877</c:v>
                </c:pt>
                <c:pt idx="26">
                  <c:v>6.3327984390243905</c:v>
                </c:pt>
                <c:pt idx="27">
                  <c:v>6.4392789593495934</c:v>
                </c:pt>
                <c:pt idx="28">
                  <c:v>6.5457594796747962</c:v>
                </c:pt>
                <c:pt idx="29">
                  <c:v>6.6522399999999999</c:v>
                </c:pt>
                <c:pt idx="30">
                  <c:v>6.6644715447154468</c:v>
                </c:pt>
                <c:pt idx="31">
                  <c:v>6.7185365853658556</c:v>
                </c:pt>
                <c:pt idx="32">
                  <c:v>6.7331496062992118</c:v>
                </c:pt>
                <c:pt idx="33">
                  <c:v>6.7629230769230775</c:v>
                </c:pt>
                <c:pt idx="34">
                  <c:v>6.7493617021276622</c:v>
                </c:pt>
                <c:pt idx="35">
                  <c:v>6.8087234042553177</c:v>
                </c:pt>
                <c:pt idx="36">
                  <c:v>6.8495744680851045</c:v>
                </c:pt>
                <c:pt idx="37">
                  <c:v>6.8128368794326253</c:v>
                </c:pt>
                <c:pt idx="38">
                  <c:v>6.8159574468085102</c:v>
                </c:pt>
                <c:pt idx="39">
                  <c:v>6.8130065359477099</c:v>
                </c:pt>
                <c:pt idx="40">
                  <c:v>6.8452287581699327</c:v>
                </c:pt>
                <c:pt idx="41">
                  <c:v>6.8441830065359479</c:v>
                </c:pt>
                <c:pt idx="42">
                  <c:v>6.8580254777070051</c:v>
                </c:pt>
                <c:pt idx="43">
                  <c:v>6.8636477987421376</c:v>
                </c:pt>
                <c:pt idx="44">
                  <c:v>6.8501886792452851</c:v>
                </c:pt>
                <c:pt idx="45">
                  <c:v>6.8508024691358047</c:v>
                </c:pt>
                <c:pt idx="46">
                  <c:v>6.8436419753086453</c:v>
                </c:pt>
                <c:pt idx="47">
                  <c:v>6.8601234567901228</c:v>
                </c:pt>
                <c:pt idx="48">
                  <c:v>6.7611234567901226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DE-4D8A-81AE-8D20E79611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Sheet1!$B$3:$AX$3</c:f>
              <c:numCache>
                <c:formatCode>General</c:formatCode>
                <c:ptCount val="49"/>
                <c:pt idx="0">
                  <c:v>7.7299999999999995</c:v>
                </c:pt>
                <c:pt idx="1">
                  <c:v>7.76</c:v>
                </c:pt>
                <c:pt idx="2">
                  <c:v>7.79</c:v>
                </c:pt>
                <c:pt idx="3">
                  <c:v>7.82</c:v>
                </c:pt>
                <c:pt idx="4">
                  <c:v>7.85</c:v>
                </c:pt>
                <c:pt idx="5">
                  <c:v>7.8940000000000001</c:v>
                </c:pt>
                <c:pt idx="6">
                  <c:v>7.9380000000000006</c:v>
                </c:pt>
                <c:pt idx="7">
                  <c:v>7.9820000000000011</c:v>
                </c:pt>
                <c:pt idx="8">
                  <c:v>8.0260000000000016</c:v>
                </c:pt>
                <c:pt idx="9">
                  <c:v>8.07</c:v>
                </c:pt>
                <c:pt idx="10">
                  <c:v>8.104000000000001</c:v>
                </c:pt>
                <c:pt idx="11">
                  <c:v>8.1380000000000017</c:v>
                </c:pt>
                <c:pt idx="12">
                  <c:v>8.1720000000000024</c:v>
                </c:pt>
                <c:pt idx="13">
                  <c:v>8.2060000000000031</c:v>
                </c:pt>
                <c:pt idx="14">
                  <c:v>8.24</c:v>
                </c:pt>
                <c:pt idx="15">
                  <c:v>8.2720000000000002</c:v>
                </c:pt>
                <c:pt idx="16">
                  <c:v>8.3040000000000003</c:v>
                </c:pt>
                <c:pt idx="17">
                  <c:v>8.3360000000000003</c:v>
                </c:pt>
                <c:pt idx="18">
                  <c:v>8.3680000000000003</c:v>
                </c:pt>
                <c:pt idx="19">
                  <c:v>8.4</c:v>
                </c:pt>
                <c:pt idx="20">
                  <c:v>8.3770000000000007</c:v>
                </c:pt>
                <c:pt idx="21">
                  <c:v>8.354000000000001</c:v>
                </c:pt>
                <c:pt idx="22">
                  <c:v>8.3310000000000013</c:v>
                </c:pt>
                <c:pt idx="23">
                  <c:v>8.3080000000000016</c:v>
                </c:pt>
                <c:pt idx="24">
                  <c:v>8.2850000000000001</c:v>
                </c:pt>
                <c:pt idx="25">
                  <c:v>8.3219999999999992</c:v>
                </c:pt>
                <c:pt idx="26">
                  <c:v>8.3589999999999982</c:v>
                </c:pt>
                <c:pt idx="27">
                  <c:v>8.3959999999999972</c:v>
                </c:pt>
                <c:pt idx="28">
                  <c:v>8.4329999999999963</c:v>
                </c:pt>
                <c:pt idx="29">
                  <c:v>8.4699999999999989</c:v>
                </c:pt>
                <c:pt idx="30">
                  <c:v>8.36</c:v>
                </c:pt>
                <c:pt idx="31">
                  <c:v>8.4349999999999987</c:v>
                </c:pt>
                <c:pt idx="32">
                  <c:v>8.4499999999999993</c:v>
                </c:pt>
                <c:pt idx="33">
                  <c:v>8.48</c:v>
                </c:pt>
                <c:pt idx="34">
                  <c:v>8.375</c:v>
                </c:pt>
                <c:pt idx="35">
                  <c:v>8.379999999999999</c:v>
                </c:pt>
                <c:pt idx="36">
                  <c:v>8.379999999999999</c:v>
                </c:pt>
                <c:pt idx="37">
                  <c:v>8.2750000000000004</c:v>
                </c:pt>
                <c:pt idx="38">
                  <c:v>8.1050000000000004</c:v>
                </c:pt>
                <c:pt idx="39">
                  <c:v>8.1499999999999986</c:v>
                </c:pt>
                <c:pt idx="40">
                  <c:v>8.0749999999999993</c:v>
                </c:pt>
                <c:pt idx="41">
                  <c:v>8.1649999999999991</c:v>
                </c:pt>
                <c:pt idx="42">
                  <c:v>8.15</c:v>
                </c:pt>
                <c:pt idx="43">
                  <c:v>8.245000000000001</c:v>
                </c:pt>
                <c:pt idx="44">
                  <c:v>8.23</c:v>
                </c:pt>
                <c:pt idx="45">
                  <c:v>8.2800000000000011</c:v>
                </c:pt>
                <c:pt idx="46">
                  <c:v>8.3000000000000007</c:v>
                </c:pt>
                <c:pt idx="47">
                  <c:v>8.1950000000000003</c:v>
                </c:pt>
                <c:pt idx="48">
                  <c:v>8.2620000000000005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DE-4D8A-81AE-8D20E796116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Sheet1!$B$4:$AX$4</c:f>
              <c:numCache>
                <c:formatCode>General</c:formatCode>
                <c:ptCount val="49"/>
                <c:pt idx="0">
                  <c:v>6.5341111111111108</c:v>
                </c:pt>
                <c:pt idx="1">
                  <c:v>6.4987777777777778</c:v>
                </c:pt>
                <c:pt idx="2">
                  <c:v>6.4634444444444448</c:v>
                </c:pt>
                <c:pt idx="3">
                  <c:v>6.4281111111111118</c:v>
                </c:pt>
                <c:pt idx="4">
                  <c:v>6.3927777777777779</c:v>
                </c:pt>
                <c:pt idx="5">
                  <c:v>6.4308888888888891</c:v>
                </c:pt>
                <c:pt idx="6">
                  <c:v>6.4690000000000003</c:v>
                </c:pt>
                <c:pt idx="7">
                  <c:v>6.5071111111111115</c:v>
                </c:pt>
                <c:pt idx="8">
                  <c:v>6.5452222222222227</c:v>
                </c:pt>
                <c:pt idx="9">
                  <c:v>6.5833333333333348</c:v>
                </c:pt>
                <c:pt idx="10">
                  <c:v>6.6398888888888905</c:v>
                </c:pt>
                <c:pt idx="11">
                  <c:v>6.6964444444444462</c:v>
                </c:pt>
                <c:pt idx="12">
                  <c:v>6.7530000000000019</c:v>
                </c:pt>
                <c:pt idx="13">
                  <c:v>6.8095555555555576</c:v>
                </c:pt>
                <c:pt idx="14">
                  <c:v>6.8661111111111133</c:v>
                </c:pt>
                <c:pt idx="15">
                  <c:v>6.9463333333333344</c:v>
                </c:pt>
                <c:pt idx="16">
                  <c:v>7.0265555555555554</c:v>
                </c:pt>
                <c:pt idx="17">
                  <c:v>7.1067777777777765</c:v>
                </c:pt>
                <c:pt idx="18">
                  <c:v>7.1869999999999976</c:v>
                </c:pt>
                <c:pt idx="19">
                  <c:v>7.2672222222222205</c:v>
                </c:pt>
                <c:pt idx="20">
                  <c:v>7.352888888888887</c:v>
                </c:pt>
                <c:pt idx="21">
                  <c:v>7.4385555555555536</c:v>
                </c:pt>
                <c:pt idx="22">
                  <c:v>7.5242222222222201</c:v>
                </c:pt>
                <c:pt idx="23">
                  <c:v>7.6098888888888867</c:v>
                </c:pt>
                <c:pt idx="24">
                  <c:v>7.6955555555555542</c:v>
                </c:pt>
                <c:pt idx="25">
                  <c:v>7.7436666666666651</c:v>
                </c:pt>
                <c:pt idx="26">
                  <c:v>7.7917777777777761</c:v>
                </c:pt>
                <c:pt idx="27">
                  <c:v>7.8398888888888871</c:v>
                </c:pt>
                <c:pt idx="28">
                  <c:v>7.8879999999999981</c:v>
                </c:pt>
                <c:pt idx="29">
                  <c:v>7.9361111111111109</c:v>
                </c:pt>
                <c:pt idx="30">
                  <c:v>7.8266666666666644</c:v>
                </c:pt>
                <c:pt idx="31">
                  <c:v>7.8561111111111108</c:v>
                </c:pt>
                <c:pt idx="32">
                  <c:v>7.8644444444444446</c:v>
                </c:pt>
                <c:pt idx="33">
                  <c:v>7.905555555555555</c:v>
                </c:pt>
                <c:pt idx="34">
                  <c:v>7.8294444444444435</c:v>
                </c:pt>
                <c:pt idx="35">
                  <c:v>7.7977777777777773</c:v>
                </c:pt>
                <c:pt idx="36">
                  <c:v>7.8272222222222219</c:v>
                </c:pt>
                <c:pt idx="37">
                  <c:v>7.7172222222222233</c:v>
                </c:pt>
                <c:pt idx="38">
                  <c:v>7.6338888888888885</c:v>
                </c:pt>
                <c:pt idx="39">
                  <c:v>7.687222222222224</c:v>
                </c:pt>
                <c:pt idx="40">
                  <c:v>7.7477777777777783</c:v>
                </c:pt>
                <c:pt idx="41">
                  <c:v>7.7399999999999993</c:v>
                </c:pt>
                <c:pt idx="42">
                  <c:v>7.7588888888888885</c:v>
                </c:pt>
                <c:pt idx="43">
                  <c:v>7.8394444444444433</c:v>
                </c:pt>
                <c:pt idx="44">
                  <c:v>7.8166666666666664</c:v>
                </c:pt>
                <c:pt idx="45">
                  <c:v>7.835</c:v>
                </c:pt>
                <c:pt idx="46">
                  <c:v>7.806111111111111</c:v>
                </c:pt>
                <c:pt idx="47">
                  <c:v>7.7972222222222234</c:v>
                </c:pt>
                <c:pt idx="48">
                  <c:v>7.9172222222222235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DE-4D8A-81AE-8D20E79611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Sheet1!$B$5:$AX$5</c:f>
              <c:numCache>
                <c:formatCode>General</c:formatCode>
                <c:ptCount val="49"/>
                <c:pt idx="0">
                  <c:v>6.7354999999999992</c:v>
                </c:pt>
                <c:pt idx="1">
                  <c:v>6.7259999999999991</c:v>
                </c:pt>
                <c:pt idx="2">
                  <c:v>6.716499999999999</c:v>
                </c:pt>
                <c:pt idx="3">
                  <c:v>6.706999999999999</c:v>
                </c:pt>
                <c:pt idx="4">
                  <c:v>6.6974999999999998</c:v>
                </c:pt>
                <c:pt idx="5">
                  <c:v>6.6015999999999995</c:v>
                </c:pt>
                <c:pt idx="6">
                  <c:v>6.5056999999999992</c:v>
                </c:pt>
                <c:pt idx="7">
                  <c:v>6.4097999999999988</c:v>
                </c:pt>
                <c:pt idx="8">
                  <c:v>6.3138999999999985</c:v>
                </c:pt>
                <c:pt idx="9">
                  <c:v>6.218</c:v>
                </c:pt>
                <c:pt idx="10">
                  <c:v>6.2947999999999995</c:v>
                </c:pt>
                <c:pt idx="11">
                  <c:v>6.371599999999999</c:v>
                </c:pt>
                <c:pt idx="12">
                  <c:v>6.4483999999999986</c:v>
                </c:pt>
                <c:pt idx="13">
                  <c:v>6.5251999999999981</c:v>
                </c:pt>
                <c:pt idx="14">
                  <c:v>6.6019999999999994</c:v>
                </c:pt>
                <c:pt idx="15">
                  <c:v>6.6663999999999994</c:v>
                </c:pt>
                <c:pt idx="16">
                  <c:v>6.7307999999999995</c:v>
                </c:pt>
                <c:pt idx="17">
                  <c:v>6.7951999999999995</c:v>
                </c:pt>
                <c:pt idx="18">
                  <c:v>6.8595999999999995</c:v>
                </c:pt>
                <c:pt idx="19">
                  <c:v>6.9239999999999995</c:v>
                </c:pt>
                <c:pt idx="20">
                  <c:v>6.9919999999999991</c:v>
                </c:pt>
                <c:pt idx="21">
                  <c:v>7.0599999999999987</c:v>
                </c:pt>
                <c:pt idx="22">
                  <c:v>7.1279999999999983</c:v>
                </c:pt>
                <c:pt idx="23">
                  <c:v>7.195999999999998</c:v>
                </c:pt>
                <c:pt idx="24">
                  <c:v>7.2639999999999985</c:v>
                </c:pt>
                <c:pt idx="25">
                  <c:v>7.2887999999999984</c:v>
                </c:pt>
                <c:pt idx="26">
                  <c:v>7.3135999999999983</c:v>
                </c:pt>
                <c:pt idx="27">
                  <c:v>7.3383999999999983</c:v>
                </c:pt>
                <c:pt idx="28">
                  <c:v>7.3631999999999982</c:v>
                </c:pt>
                <c:pt idx="29">
                  <c:v>7.3879999999999999</c:v>
                </c:pt>
                <c:pt idx="30">
                  <c:v>7.4019999999999992</c:v>
                </c:pt>
                <c:pt idx="31">
                  <c:v>7.4460000000000006</c:v>
                </c:pt>
                <c:pt idx="32">
                  <c:v>7.4919999999999991</c:v>
                </c:pt>
                <c:pt idx="33">
                  <c:v>7.4316666666666675</c:v>
                </c:pt>
                <c:pt idx="34">
                  <c:v>7.4750000000000005</c:v>
                </c:pt>
                <c:pt idx="35">
                  <c:v>7.5283333333333333</c:v>
                </c:pt>
                <c:pt idx="36">
                  <c:v>7.5216666666666656</c:v>
                </c:pt>
                <c:pt idx="37">
                  <c:v>7.4433333333333325</c:v>
                </c:pt>
                <c:pt idx="38">
                  <c:v>7.455000000000001</c:v>
                </c:pt>
                <c:pt idx="39">
                  <c:v>7.4999999999999991</c:v>
                </c:pt>
                <c:pt idx="40">
                  <c:v>7.4883333333333333</c:v>
                </c:pt>
                <c:pt idx="41">
                  <c:v>7.4849999999999994</c:v>
                </c:pt>
                <c:pt idx="42">
                  <c:v>7.5216666666666656</c:v>
                </c:pt>
                <c:pt idx="43">
                  <c:v>7.541666666666667</c:v>
                </c:pt>
                <c:pt idx="44">
                  <c:v>7.586666666666666</c:v>
                </c:pt>
                <c:pt idx="45">
                  <c:v>7.5933333333333328</c:v>
                </c:pt>
                <c:pt idx="46">
                  <c:v>7.68</c:v>
                </c:pt>
                <c:pt idx="47">
                  <c:v>7.6816666666666658</c:v>
                </c:pt>
                <c:pt idx="48">
                  <c:v>7.6816666666666658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DE-4D8A-81AE-8D20E796116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Oceania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Sheet1!$B$6:$AX$6</c:f>
              <c:numCache>
                <c:formatCode>General</c:formatCode>
                <c:ptCount val="49"/>
                <c:pt idx="0">
                  <c:v>6.4284999999999997</c:v>
                </c:pt>
                <c:pt idx="1">
                  <c:v>6.2969999999999997</c:v>
                </c:pt>
                <c:pt idx="2">
                  <c:v>6.1654999999999998</c:v>
                </c:pt>
                <c:pt idx="3">
                  <c:v>6.0339999999999998</c:v>
                </c:pt>
                <c:pt idx="4">
                  <c:v>5.9024999999999999</c:v>
                </c:pt>
                <c:pt idx="5">
                  <c:v>5.9584999999999999</c:v>
                </c:pt>
                <c:pt idx="6">
                  <c:v>6.0145</c:v>
                </c:pt>
                <c:pt idx="7">
                  <c:v>6.0705</c:v>
                </c:pt>
                <c:pt idx="8">
                  <c:v>6.1265000000000001</c:v>
                </c:pt>
                <c:pt idx="9">
                  <c:v>6.1825000000000001</c:v>
                </c:pt>
                <c:pt idx="10">
                  <c:v>6.2670000000000003</c:v>
                </c:pt>
                <c:pt idx="11">
                  <c:v>6.3515000000000006</c:v>
                </c:pt>
                <c:pt idx="12">
                  <c:v>6.4360000000000008</c:v>
                </c:pt>
                <c:pt idx="13">
                  <c:v>6.5205000000000011</c:v>
                </c:pt>
                <c:pt idx="14">
                  <c:v>6.6050000000000004</c:v>
                </c:pt>
                <c:pt idx="15">
                  <c:v>6.6715</c:v>
                </c:pt>
                <c:pt idx="16">
                  <c:v>6.7379999999999995</c:v>
                </c:pt>
                <c:pt idx="17">
                  <c:v>6.8044999999999991</c:v>
                </c:pt>
                <c:pt idx="18">
                  <c:v>6.8709999999999987</c:v>
                </c:pt>
                <c:pt idx="19">
                  <c:v>6.9375</c:v>
                </c:pt>
                <c:pt idx="20">
                  <c:v>6.9894999999999996</c:v>
                </c:pt>
                <c:pt idx="21">
                  <c:v>7.0414999999999992</c:v>
                </c:pt>
                <c:pt idx="22">
                  <c:v>7.0934999999999988</c:v>
                </c:pt>
                <c:pt idx="23">
                  <c:v>7.1454999999999984</c:v>
                </c:pt>
                <c:pt idx="24">
                  <c:v>7.1974999999999998</c:v>
                </c:pt>
                <c:pt idx="25">
                  <c:v>7.2195</c:v>
                </c:pt>
                <c:pt idx="26">
                  <c:v>7.2415000000000003</c:v>
                </c:pt>
                <c:pt idx="27">
                  <c:v>7.2635000000000005</c:v>
                </c:pt>
                <c:pt idx="28">
                  <c:v>7.2855000000000008</c:v>
                </c:pt>
                <c:pt idx="29">
                  <c:v>7.3074999999999992</c:v>
                </c:pt>
                <c:pt idx="30">
                  <c:v>7.2299999999999995</c:v>
                </c:pt>
                <c:pt idx="31">
                  <c:v>7.2799999999999994</c:v>
                </c:pt>
                <c:pt idx="32">
                  <c:v>7.2824999999999998</c:v>
                </c:pt>
                <c:pt idx="33">
                  <c:v>7.3449999999999998</c:v>
                </c:pt>
                <c:pt idx="34">
                  <c:v>7.5074999999999994</c:v>
                </c:pt>
                <c:pt idx="35">
                  <c:v>7.4775</c:v>
                </c:pt>
                <c:pt idx="36">
                  <c:v>7.5374999999999996</c:v>
                </c:pt>
                <c:pt idx="37">
                  <c:v>7.5549999999999997</c:v>
                </c:pt>
                <c:pt idx="38">
                  <c:v>7.5425000000000004</c:v>
                </c:pt>
                <c:pt idx="39">
                  <c:v>7.5175000000000001</c:v>
                </c:pt>
                <c:pt idx="40">
                  <c:v>7.5625</c:v>
                </c:pt>
                <c:pt idx="41">
                  <c:v>7.567499999999999</c:v>
                </c:pt>
                <c:pt idx="42">
                  <c:v>7.4375</c:v>
                </c:pt>
                <c:pt idx="43">
                  <c:v>7.3850000000000007</c:v>
                </c:pt>
                <c:pt idx="44">
                  <c:v>7.3324999999999996</c:v>
                </c:pt>
                <c:pt idx="45">
                  <c:v>7.3375000000000004</c:v>
                </c:pt>
                <c:pt idx="46">
                  <c:v>7.3925000000000001</c:v>
                </c:pt>
                <c:pt idx="47">
                  <c:v>7.4124999999999996</c:v>
                </c:pt>
                <c:pt idx="48">
                  <c:v>7.3824999999999994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DE-4D8A-81AE-8D20E796116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Eastern Europe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Sheet1!$B$7:$AX$7</c:f>
              <c:numCache>
                <c:formatCode>General</c:formatCode>
                <c:ptCount val="49"/>
                <c:pt idx="0">
                  <c:v>5.3009333333333322</c:v>
                </c:pt>
                <c:pt idx="1">
                  <c:v>5.2051999999999987</c:v>
                </c:pt>
                <c:pt idx="2">
                  <c:v>5.1094666666666653</c:v>
                </c:pt>
                <c:pt idx="3">
                  <c:v>5.0137333333333318</c:v>
                </c:pt>
                <c:pt idx="4">
                  <c:v>4.9180000000000001</c:v>
                </c:pt>
                <c:pt idx="5">
                  <c:v>4.8967333333333336</c:v>
                </c:pt>
                <c:pt idx="6">
                  <c:v>4.8754666666666671</c:v>
                </c:pt>
                <c:pt idx="7">
                  <c:v>4.8542000000000005</c:v>
                </c:pt>
                <c:pt idx="8">
                  <c:v>4.832933333333334</c:v>
                </c:pt>
                <c:pt idx="9">
                  <c:v>4.8116666666666674</c:v>
                </c:pt>
                <c:pt idx="10">
                  <c:v>4.7656190476190483</c:v>
                </c:pt>
                <c:pt idx="11">
                  <c:v>4.7195714285714292</c:v>
                </c:pt>
                <c:pt idx="12">
                  <c:v>4.6735238095238101</c:v>
                </c:pt>
                <c:pt idx="13">
                  <c:v>4.627476190476191</c:v>
                </c:pt>
                <c:pt idx="14">
                  <c:v>4.5814285714285718</c:v>
                </c:pt>
                <c:pt idx="15">
                  <c:v>4.6201428571428576</c:v>
                </c:pt>
                <c:pt idx="16">
                  <c:v>4.6588571428571433</c:v>
                </c:pt>
                <c:pt idx="17">
                  <c:v>4.697571428571429</c:v>
                </c:pt>
                <c:pt idx="18">
                  <c:v>4.7362857142857147</c:v>
                </c:pt>
                <c:pt idx="19">
                  <c:v>4.7750000000000004</c:v>
                </c:pt>
                <c:pt idx="20">
                  <c:v>4.9119999999999999</c:v>
                </c:pt>
                <c:pt idx="21">
                  <c:v>5.0489999999999995</c:v>
                </c:pt>
                <c:pt idx="22">
                  <c:v>5.1859999999999991</c:v>
                </c:pt>
                <c:pt idx="23">
                  <c:v>5.3229999999999986</c:v>
                </c:pt>
                <c:pt idx="24">
                  <c:v>5.46</c:v>
                </c:pt>
                <c:pt idx="25">
                  <c:v>5.6746249999999998</c:v>
                </c:pt>
                <c:pt idx="26">
                  <c:v>5.8892499999999997</c:v>
                </c:pt>
                <c:pt idx="27">
                  <c:v>6.1038749999999995</c:v>
                </c:pt>
                <c:pt idx="28">
                  <c:v>6.3184999999999993</c:v>
                </c:pt>
                <c:pt idx="29">
                  <c:v>6.533125000000001</c:v>
                </c:pt>
                <c:pt idx="30">
                  <c:v>6.6931250000000002</c:v>
                </c:pt>
                <c:pt idx="31">
                  <c:v>6.9131249999999991</c:v>
                </c:pt>
                <c:pt idx="32">
                  <c:v>6.9700000000000006</c:v>
                </c:pt>
                <c:pt idx="33">
                  <c:v>7.1147058823529425</c:v>
                </c:pt>
                <c:pt idx="34">
                  <c:v>7.0109523809523804</c:v>
                </c:pt>
                <c:pt idx="35">
                  <c:v>7.1142857142857148</c:v>
                </c:pt>
                <c:pt idx="36">
                  <c:v>7.2147619047619047</c:v>
                </c:pt>
                <c:pt idx="37">
                  <c:v>7.1947619047619051</c:v>
                </c:pt>
                <c:pt idx="38">
                  <c:v>7.1804761904761918</c:v>
                </c:pt>
                <c:pt idx="39">
                  <c:v>7.2347619047619034</c:v>
                </c:pt>
                <c:pt idx="40">
                  <c:v>7.2866666666666662</c:v>
                </c:pt>
                <c:pt idx="41">
                  <c:v>7.2933333333333303</c:v>
                </c:pt>
                <c:pt idx="42">
                  <c:v>7.2761904761904743</c:v>
                </c:pt>
                <c:pt idx="43">
                  <c:v>7.3504761904761908</c:v>
                </c:pt>
                <c:pt idx="44">
                  <c:v>7.3028571428571452</c:v>
                </c:pt>
                <c:pt idx="45">
                  <c:v>7.27</c:v>
                </c:pt>
                <c:pt idx="46">
                  <c:v>7.2995454545454548</c:v>
                </c:pt>
                <c:pt idx="47">
                  <c:v>7.3027272727272736</c:v>
                </c:pt>
                <c:pt idx="48">
                  <c:v>7.3027272727272736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DE-4D8A-81AE-8D20E796116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Caucasus &amp; Central Asia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Sheet1!$B$8:$AX$8</c:f>
              <c:numCache>
                <c:formatCode>General</c:formatCode>
                <c:ptCount val="49"/>
                <c:pt idx="32">
                  <c:v>7.6</c:v>
                </c:pt>
                <c:pt idx="33">
                  <c:v>7.2133333333333338</c:v>
                </c:pt>
                <c:pt idx="34">
                  <c:v>6.9960000000000004</c:v>
                </c:pt>
                <c:pt idx="35">
                  <c:v>7.0459999999999994</c:v>
                </c:pt>
                <c:pt idx="36">
                  <c:v>7.0299999999999994</c:v>
                </c:pt>
                <c:pt idx="37">
                  <c:v>7.0260000000000007</c:v>
                </c:pt>
                <c:pt idx="38">
                  <c:v>6.9960000000000004</c:v>
                </c:pt>
                <c:pt idx="39">
                  <c:v>6.8233333333333333</c:v>
                </c:pt>
                <c:pt idx="40">
                  <c:v>6.8966666666666656</c:v>
                </c:pt>
                <c:pt idx="41">
                  <c:v>7.0249999999999995</c:v>
                </c:pt>
                <c:pt idx="42">
                  <c:v>6.9950000000000001</c:v>
                </c:pt>
                <c:pt idx="43">
                  <c:v>7.0983333333333336</c:v>
                </c:pt>
                <c:pt idx="44">
                  <c:v>7.0366666666666662</c:v>
                </c:pt>
                <c:pt idx="45">
                  <c:v>7.048333333333332</c:v>
                </c:pt>
                <c:pt idx="46">
                  <c:v>7.0366666666666662</c:v>
                </c:pt>
                <c:pt idx="47">
                  <c:v>7.1049999999999995</c:v>
                </c:pt>
                <c:pt idx="48">
                  <c:v>7.1109999999999998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DE-4D8A-81AE-8D20E7961165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Latin America &amp; the Caribbean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Sheet1!$B$9:$AX$9</c:f>
              <c:numCache>
                <c:formatCode>General</c:formatCode>
                <c:ptCount val="49"/>
                <c:pt idx="0">
                  <c:v>5.8825565217391302</c:v>
                </c:pt>
                <c:pt idx="1">
                  <c:v>5.7881130434782611</c:v>
                </c:pt>
                <c:pt idx="2">
                  <c:v>5.6936695652173919</c:v>
                </c:pt>
                <c:pt idx="3">
                  <c:v>5.5992260869565227</c:v>
                </c:pt>
                <c:pt idx="4">
                  <c:v>5.5047826086956517</c:v>
                </c:pt>
                <c:pt idx="5">
                  <c:v>5.4577460869565213</c:v>
                </c:pt>
                <c:pt idx="6">
                  <c:v>5.4107095652173909</c:v>
                </c:pt>
                <c:pt idx="7">
                  <c:v>5.3636730434782605</c:v>
                </c:pt>
                <c:pt idx="8">
                  <c:v>5.31663652173913</c:v>
                </c:pt>
                <c:pt idx="9">
                  <c:v>5.2695999999999996</c:v>
                </c:pt>
                <c:pt idx="10">
                  <c:v>5.2210399999999995</c:v>
                </c:pt>
                <c:pt idx="11">
                  <c:v>5.1724799999999993</c:v>
                </c:pt>
                <c:pt idx="12">
                  <c:v>5.1239199999999991</c:v>
                </c:pt>
                <c:pt idx="13">
                  <c:v>5.075359999999999</c:v>
                </c:pt>
                <c:pt idx="14">
                  <c:v>5.0268000000000006</c:v>
                </c:pt>
                <c:pt idx="15">
                  <c:v>5.1331200000000008</c:v>
                </c:pt>
                <c:pt idx="16">
                  <c:v>5.239440000000001</c:v>
                </c:pt>
                <c:pt idx="17">
                  <c:v>5.3457600000000012</c:v>
                </c:pt>
                <c:pt idx="18">
                  <c:v>5.4520800000000014</c:v>
                </c:pt>
                <c:pt idx="19">
                  <c:v>5.5584000000000007</c:v>
                </c:pt>
                <c:pt idx="20">
                  <c:v>5.7322400000000009</c:v>
                </c:pt>
                <c:pt idx="21">
                  <c:v>5.9060800000000011</c:v>
                </c:pt>
                <c:pt idx="22">
                  <c:v>6.0799200000000013</c:v>
                </c:pt>
                <c:pt idx="23">
                  <c:v>6.2537600000000015</c:v>
                </c:pt>
                <c:pt idx="24">
                  <c:v>6.4276</c:v>
                </c:pt>
                <c:pt idx="25">
                  <c:v>6.51152</c:v>
                </c:pt>
                <c:pt idx="26">
                  <c:v>6.59544</c:v>
                </c:pt>
                <c:pt idx="27">
                  <c:v>6.67936</c:v>
                </c:pt>
                <c:pt idx="28">
                  <c:v>6.76328</c:v>
                </c:pt>
                <c:pt idx="29">
                  <c:v>6.8471999999999991</c:v>
                </c:pt>
                <c:pt idx="30">
                  <c:v>6.8300000000000018</c:v>
                </c:pt>
                <c:pt idx="31">
                  <c:v>6.8392000000000008</c:v>
                </c:pt>
                <c:pt idx="32">
                  <c:v>6.7984</c:v>
                </c:pt>
                <c:pt idx="33">
                  <c:v>6.8595999999999995</c:v>
                </c:pt>
                <c:pt idx="34">
                  <c:v>6.9324000000000003</c:v>
                </c:pt>
                <c:pt idx="35">
                  <c:v>6.9507999999999992</c:v>
                </c:pt>
                <c:pt idx="36">
                  <c:v>6.9384000000000006</c:v>
                </c:pt>
                <c:pt idx="37">
                  <c:v>6.9103999999999992</c:v>
                </c:pt>
                <c:pt idx="38">
                  <c:v>6.897199999999998</c:v>
                </c:pt>
                <c:pt idx="39">
                  <c:v>6.859230769230769</c:v>
                </c:pt>
                <c:pt idx="40">
                  <c:v>6.8919230769230762</c:v>
                </c:pt>
                <c:pt idx="41">
                  <c:v>6.8465384615384615</c:v>
                </c:pt>
                <c:pt idx="42">
                  <c:v>6.8815384615384625</c:v>
                </c:pt>
                <c:pt idx="43">
                  <c:v>6.8407692307692303</c:v>
                </c:pt>
                <c:pt idx="44">
                  <c:v>6.8650000000000002</c:v>
                </c:pt>
                <c:pt idx="45">
                  <c:v>6.8438461538461537</c:v>
                </c:pt>
                <c:pt idx="46">
                  <c:v>6.8730769230769218</c:v>
                </c:pt>
                <c:pt idx="47">
                  <c:v>6.9238461538461529</c:v>
                </c:pt>
                <c:pt idx="48">
                  <c:v>6.9938461538461532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DE-4D8A-81AE-8D20E7961165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Sheet1!$B$10:$AX$10</c:f>
              <c:numCache>
                <c:formatCode>General</c:formatCode>
                <c:ptCount val="49"/>
                <c:pt idx="0">
                  <c:v>5.083636363636364</c:v>
                </c:pt>
                <c:pt idx="1">
                  <c:v>5.0072727272727278</c:v>
                </c:pt>
                <c:pt idx="2">
                  <c:v>4.9309090909090916</c:v>
                </c:pt>
                <c:pt idx="3">
                  <c:v>4.8545454545454554</c:v>
                </c:pt>
                <c:pt idx="4">
                  <c:v>4.7781818181818183</c:v>
                </c:pt>
                <c:pt idx="5">
                  <c:v>4.8298181818181822</c:v>
                </c:pt>
                <c:pt idx="6">
                  <c:v>4.8814545454545462</c:v>
                </c:pt>
                <c:pt idx="7">
                  <c:v>4.9330909090909101</c:v>
                </c:pt>
                <c:pt idx="8">
                  <c:v>4.984727272727274</c:v>
                </c:pt>
                <c:pt idx="9">
                  <c:v>5.036363636363637</c:v>
                </c:pt>
                <c:pt idx="10">
                  <c:v>5.0856363636363646</c:v>
                </c:pt>
                <c:pt idx="11">
                  <c:v>5.1349090909090922</c:v>
                </c:pt>
                <c:pt idx="12">
                  <c:v>5.1841818181818198</c:v>
                </c:pt>
                <c:pt idx="13">
                  <c:v>5.2334545454545474</c:v>
                </c:pt>
                <c:pt idx="14">
                  <c:v>5.2827272727272732</c:v>
                </c:pt>
                <c:pt idx="15">
                  <c:v>5.3480000000000008</c:v>
                </c:pt>
                <c:pt idx="16">
                  <c:v>5.4132727272727283</c:v>
                </c:pt>
                <c:pt idx="17">
                  <c:v>5.4785454545454559</c:v>
                </c:pt>
                <c:pt idx="18">
                  <c:v>5.5438181818181835</c:v>
                </c:pt>
                <c:pt idx="19">
                  <c:v>5.6090909090909093</c:v>
                </c:pt>
                <c:pt idx="20">
                  <c:v>5.7052727272727273</c:v>
                </c:pt>
                <c:pt idx="21">
                  <c:v>5.8014545454545452</c:v>
                </c:pt>
                <c:pt idx="22">
                  <c:v>5.8976363636363631</c:v>
                </c:pt>
                <c:pt idx="23">
                  <c:v>5.993818181818181</c:v>
                </c:pt>
                <c:pt idx="24">
                  <c:v>6.09</c:v>
                </c:pt>
                <c:pt idx="25">
                  <c:v>6.1018333333333334</c:v>
                </c:pt>
                <c:pt idx="26">
                  <c:v>6.113666666666667</c:v>
                </c:pt>
                <c:pt idx="27">
                  <c:v>6.1255000000000006</c:v>
                </c:pt>
                <c:pt idx="28">
                  <c:v>6.1373333333333342</c:v>
                </c:pt>
                <c:pt idx="29">
                  <c:v>6.149166666666666</c:v>
                </c:pt>
                <c:pt idx="30">
                  <c:v>6.160909090909092</c:v>
                </c:pt>
                <c:pt idx="31">
                  <c:v>6.2281818181818185</c:v>
                </c:pt>
                <c:pt idx="32">
                  <c:v>6.2141666666666664</c:v>
                </c:pt>
                <c:pt idx="33">
                  <c:v>6.2233333333333327</c:v>
                </c:pt>
                <c:pt idx="34">
                  <c:v>6.3158333333333339</c:v>
                </c:pt>
                <c:pt idx="35">
                  <c:v>6.3674999999999997</c:v>
                </c:pt>
                <c:pt idx="36">
                  <c:v>6.333333333333333</c:v>
                </c:pt>
                <c:pt idx="37">
                  <c:v>6.2875000000000005</c:v>
                </c:pt>
                <c:pt idx="38">
                  <c:v>6.3383333333333338</c:v>
                </c:pt>
                <c:pt idx="39">
                  <c:v>6.4633333333333329</c:v>
                </c:pt>
                <c:pt idx="40">
                  <c:v>6.5193333333333339</c:v>
                </c:pt>
                <c:pt idx="41">
                  <c:v>6.6053333333333333</c:v>
                </c:pt>
                <c:pt idx="42">
                  <c:v>6.7193750000000003</c:v>
                </c:pt>
                <c:pt idx="43">
                  <c:v>6.695882352941176</c:v>
                </c:pt>
                <c:pt idx="44">
                  <c:v>6.7258823529411771</c:v>
                </c:pt>
                <c:pt idx="45">
                  <c:v>6.765882352941178</c:v>
                </c:pt>
                <c:pt idx="46">
                  <c:v>6.7576470588235296</c:v>
                </c:pt>
                <c:pt idx="47">
                  <c:v>6.7800000000000011</c:v>
                </c:pt>
                <c:pt idx="48">
                  <c:v>6.8800000000000008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DE-4D8A-81AE-8D20E7961165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Middle East &amp; North Africa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Sheet1!$B$11:$AX$11</c:f>
              <c:numCache>
                <c:formatCode>General</c:formatCode>
                <c:ptCount val="49"/>
                <c:pt idx="0">
                  <c:v>4.7306153846153842</c:v>
                </c:pt>
                <c:pt idx="1">
                  <c:v>4.766230769230769</c:v>
                </c:pt>
                <c:pt idx="2">
                  <c:v>4.8018461538461539</c:v>
                </c:pt>
                <c:pt idx="3">
                  <c:v>4.8374615384615387</c:v>
                </c:pt>
                <c:pt idx="4">
                  <c:v>4.8730769230769244</c:v>
                </c:pt>
                <c:pt idx="5">
                  <c:v>4.8298461538461552</c:v>
                </c:pt>
                <c:pt idx="6">
                  <c:v>4.786615384615386</c:v>
                </c:pt>
                <c:pt idx="7">
                  <c:v>4.7433846153846169</c:v>
                </c:pt>
                <c:pt idx="8">
                  <c:v>4.7001538461538477</c:v>
                </c:pt>
                <c:pt idx="9">
                  <c:v>4.6569230769230767</c:v>
                </c:pt>
                <c:pt idx="10">
                  <c:v>4.719846153846154</c:v>
                </c:pt>
                <c:pt idx="11">
                  <c:v>4.7827692307692313</c:v>
                </c:pt>
                <c:pt idx="12">
                  <c:v>4.8456923076923086</c:v>
                </c:pt>
                <c:pt idx="13">
                  <c:v>4.9086153846153859</c:v>
                </c:pt>
                <c:pt idx="14">
                  <c:v>4.9715384615384615</c:v>
                </c:pt>
                <c:pt idx="15">
                  <c:v>5.0209230769230766</c:v>
                </c:pt>
                <c:pt idx="16">
                  <c:v>5.0703076923076917</c:v>
                </c:pt>
                <c:pt idx="17">
                  <c:v>5.1196923076923069</c:v>
                </c:pt>
                <c:pt idx="18">
                  <c:v>5.169076923076922</c:v>
                </c:pt>
                <c:pt idx="19">
                  <c:v>5.2184615384615389</c:v>
                </c:pt>
                <c:pt idx="20">
                  <c:v>5.2936923076923081</c:v>
                </c:pt>
                <c:pt idx="21">
                  <c:v>5.3689230769230774</c:v>
                </c:pt>
                <c:pt idx="22">
                  <c:v>5.4441538461538466</c:v>
                </c:pt>
                <c:pt idx="23">
                  <c:v>5.5193846153846158</c:v>
                </c:pt>
                <c:pt idx="24">
                  <c:v>5.594615384615385</c:v>
                </c:pt>
                <c:pt idx="25">
                  <c:v>5.7344615384615389</c:v>
                </c:pt>
                <c:pt idx="26">
                  <c:v>5.8743076923076929</c:v>
                </c:pt>
                <c:pt idx="27">
                  <c:v>6.0141538461538468</c:v>
                </c:pt>
                <c:pt idx="28">
                  <c:v>6.1540000000000008</c:v>
                </c:pt>
                <c:pt idx="29">
                  <c:v>6.293846153846153</c:v>
                </c:pt>
                <c:pt idx="30">
                  <c:v>6.3615384615384629</c:v>
                </c:pt>
                <c:pt idx="31">
                  <c:v>6.3453846153846154</c:v>
                </c:pt>
                <c:pt idx="32">
                  <c:v>6.3961538461538465</c:v>
                </c:pt>
                <c:pt idx="33">
                  <c:v>6.4238461538461529</c:v>
                </c:pt>
                <c:pt idx="34">
                  <c:v>6.48</c:v>
                </c:pt>
                <c:pt idx="35">
                  <c:v>6.533076923076921</c:v>
                </c:pt>
                <c:pt idx="36">
                  <c:v>6.6238461538461539</c:v>
                </c:pt>
                <c:pt idx="37">
                  <c:v>6.5607692307692291</c:v>
                </c:pt>
                <c:pt idx="38">
                  <c:v>6.5053846153846147</c:v>
                </c:pt>
                <c:pt idx="39">
                  <c:v>6.5929411764705881</c:v>
                </c:pt>
                <c:pt idx="40">
                  <c:v>6.6158823529411768</c:v>
                </c:pt>
                <c:pt idx="41">
                  <c:v>6.5205882352941176</c:v>
                </c:pt>
                <c:pt idx="42">
                  <c:v>6.4394444444444447</c:v>
                </c:pt>
                <c:pt idx="43">
                  <c:v>6.4288888888888884</c:v>
                </c:pt>
                <c:pt idx="44">
                  <c:v>6.3316666666666679</c:v>
                </c:pt>
                <c:pt idx="45">
                  <c:v>6.351578947368421</c:v>
                </c:pt>
                <c:pt idx="46">
                  <c:v>6.27</c:v>
                </c:pt>
                <c:pt idx="47">
                  <c:v>6.2494736842105265</c:v>
                </c:pt>
                <c:pt idx="48">
                  <c:v>6.1594736842105267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DE-4D8A-81AE-8D20E7961165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Sheet1!$B$1:$AX$1</c:f>
              <c:strCache>
                <c:ptCount val="49"/>
                <c:pt idx="0">
                  <c:v>1970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strCache>
            </c:strRef>
          </c:cat>
          <c:val>
            <c:numRef>
              <c:f>Sheet1!$B$12:$AX$12</c:f>
              <c:numCache>
                <c:formatCode>General</c:formatCode>
                <c:ptCount val="49"/>
                <c:pt idx="0">
                  <c:v>4.9096832579185516</c:v>
                </c:pt>
                <c:pt idx="1">
                  <c:v>4.8199547511312213</c:v>
                </c:pt>
                <c:pt idx="2">
                  <c:v>4.7302262443438909</c:v>
                </c:pt>
                <c:pt idx="3">
                  <c:v>4.6404977375565606</c:v>
                </c:pt>
                <c:pt idx="4">
                  <c:v>4.5507692307692302</c:v>
                </c:pt>
                <c:pt idx="5">
                  <c:v>4.5527635327635325</c:v>
                </c:pt>
                <c:pt idx="6">
                  <c:v>4.5547578347578348</c:v>
                </c:pt>
                <c:pt idx="7">
                  <c:v>4.5567521367521371</c:v>
                </c:pt>
                <c:pt idx="8">
                  <c:v>4.5587464387464394</c:v>
                </c:pt>
                <c:pt idx="9">
                  <c:v>4.5607407407407408</c:v>
                </c:pt>
                <c:pt idx="10">
                  <c:v>4.5748068783068785</c:v>
                </c:pt>
                <c:pt idx="11">
                  <c:v>4.5888730158730162</c:v>
                </c:pt>
                <c:pt idx="12">
                  <c:v>4.6029391534391539</c:v>
                </c:pt>
                <c:pt idx="13">
                  <c:v>4.6170052910052917</c:v>
                </c:pt>
                <c:pt idx="14">
                  <c:v>4.6310714285714285</c:v>
                </c:pt>
                <c:pt idx="15">
                  <c:v>4.6600985221674875</c:v>
                </c:pt>
                <c:pt idx="16">
                  <c:v>4.6891256157635466</c:v>
                </c:pt>
                <c:pt idx="17">
                  <c:v>4.7181527093596056</c:v>
                </c:pt>
                <c:pt idx="18">
                  <c:v>4.7471798029556647</c:v>
                </c:pt>
                <c:pt idx="19">
                  <c:v>4.7762068965517246</c:v>
                </c:pt>
                <c:pt idx="20">
                  <c:v>4.8193793103448277</c:v>
                </c:pt>
                <c:pt idx="21">
                  <c:v>4.8625517241379308</c:v>
                </c:pt>
                <c:pt idx="22">
                  <c:v>4.9057241379310339</c:v>
                </c:pt>
                <c:pt idx="23">
                  <c:v>4.948896551724137</c:v>
                </c:pt>
                <c:pt idx="24">
                  <c:v>4.9920689655172419</c:v>
                </c:pt>
                <c:pt idx="25">
                  <c:v>5.147310344827587</c:v>
                </c:pt>
                <c:pt idx="26">
                  <c:v>5.3025517241379321</c:v>
                </c:pt>
                <c:pt idx="27">
                  <c:v>5.4577931034482772</c:v>
                </c:pt>
                <c:pt idx="28">
                  <c:v>5.6130344827586223</c:v>
                </c:pt>
                <c:pt idx="29">
                  <c:v>5.7682758620689656</c:v>
                </c:pt>
                <c:pt idx="30">
                  <c:v>5.7893103448275873</c:v>
                </c:pt>
                <c:pt idx="31">
                  <c:v>5.8331034482758621</c:v>
                </c:pt>
                <c:pt idx="32">
                  <c:v>5.8763333333333323</c:v>
                </c:pt>
                <c:pt idx="33">
                  <c:v>5.7893333333333334</c:v>
                </c:pt>
                <c:pt idx="34">
                  <c:v>5.8157142857142841</c:v>
                </c:pt>
                <c:pt idx="35">
                  <c:v>5.9454285714285726</c:v>
                </c:pt>
                <c:pt idx="36">
                  <c:v>6.0179999999999989</c:v>
                </c:pt>
                <c:pt idx="37">
                  <c:v>6.015714285714286</c:v>
                </c:pt>
                <c:pt idx="38">
                  <c:v>6.105714285714285</c:v>
                </c:pt>
                <c:pt idx="39">
                  <c:v>6.1160526315789472</c:v>
                </c:pt>
                <c:pt idx="40">
                  <c:v>6.1231578947368419</c:v>
                </c:pt>
                <c:pt idx="41">
                  <c:v>6.1336842105263143</c:v>
                </c:pt>
                <c:pt idx="42">
                  <c:v>6.2190000000000003</c:v>
                </c:pt>
                <c:pt idx="43">
                  <c:v>6.2090243902439033</c:v>
                </c:pt>
                <c:pt idx="44">
                  <c:v>6.2143902439024394</c:v>
                </c:pt>
                <c:pt idx="45">
                  <c:v>6.2252380952380948</c:v>
                </c:pt>
                <c:pt idx="46">
                  <c:v>6.1997619047619059</c:v>
                </c:pt>
                <c:pt idx="47">
                  <c:v>6.2273809523809529</c:v>
                </c:pt>
                <c:pt idx="48">
                  <c:v>6.2273809523809529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4DE-4D8A-81AE-8D20E7961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817784"/>
        <c:axId val="652818768"/>
      </c:lineChart>
      <c:catAx>
        <c:axId val="65281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18768"/>
        <c:crosses val="autoZero"/>
        <c:auto val="1"/>
        <c:lblAlgn val="ctr"/>
        <c:lblOffset val="100"/>
        <c:noMultiLvlLbl val="0"/>
      </c:catAx>
      <c:valAx>
        <c:axId val="652818768"/>
        <c:scaling>
          <c:orientation val="minMax"/>
          <c:max val="8.5"/>
          <c:min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81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57718479634488"/>
          <c:y val="1.5692571945462204E-2"/>
          <c:w val="0.18516355594439587"/>
          <c:h val="0.84349385975979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821897262842145"/>
          <c:y val="4.4184721475033009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709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9.4120499329961409E-3</c:v>
                </c:pt>
                <c:pt idx="1">
                  <c:v>7.517980987116693E-2</c:v>
                </c:pt>
                <c:pt idx="2">
                  <c:v>0.18097578066927913</c:v>
                </c:pt>
                <c:pt idx="3">
                  <c:v>0.34096846003898634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1-4A9E-9A5C-A8477CE40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01032"/>
        <c:axId val="1"/>
        <c:axId val="0"/>
      </c:bar3DChart>
      <c:catAx>
        <c:axId val="1787010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0.55000000000000004"/>
          <c:min val="0"/>
        </c:scaling>
        <c:delete val="0"/>
        <c:axPos val="r"/>
        <c:majorGridlines>
          <c:spPr>
            <a:ln w="322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01032"/>
        <c:crosses val="autoZero"/>
        <c:crossBetween val="between"/>
        <c:majorUnit val="5.000000000000001E-2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82121352478"/>
          <c:y val="4.4184721475033009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653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14441.533460831954</c:v>
                </c:pt>
                <c:pt idx="1">
                  <c:v>6470.8130667053401</c:v>
                </c:pt>
                <c:pt idx="2">
                  <c:v>2632.6644040337587</c:v>
                </c:pt>
                <c:pt idx="3">
                  <c:v>1548.8119706070283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E00-9B5B-FDEE6131E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99832"/>
        <c:axId val="1"/>
        <c:axId val="0"/>
      </c:bar3DChart>
      <c:catAx>
        <c:axId val="1896998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r"/>
        <c:majorGridlines>
          <c:spPr>
            <a:ln w="3221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9699832"/>
        <c:crosses val="autoZero"/>
        <c:crossBetween val="between"/>
        <c:majorUnit val="1000"/>
      </c:valAx>
      <c:spPr>
        <a:noFill/>
        <a:ln w="253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150944223894022E-2"/>
          <c:y val="2.7289455665867855E-2"/>
          <c:w val="0.75930521091811409"/>
          <c:h val="0.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GDP per capita, PPP (constant 2000 international $, 2005) </c:v>
                </c:pt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50618.627972620692</c:v>
                </c:pt>
                <c:pt idx="1">
                  <c:v>25416.371415186331</c:v>
                </c:pt>
                <c:pt idx="2">
                  <c:v>13875.61715512973</c:v>
                </c:pt>
                <c:pt idx="3">
                  <c:v>5911.3792185978155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C-4AB6-8F74-DAA6D27DD0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C-4AB6-8F74-DAA6D27DD0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1AC-4AB6-8F74-DAA6D27D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3381696"/>
        <c:axId val="1"/>
        <c:axId val="0"/>
      </c:bar3DChart>
      <c:catAx>
        <c:axId val="1833816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2000"/>
          <c:min val="0"/>
        </c:scaling>
        <c:delete val="0"/>
        <c:axPos val="r"/>
        <c:majorGridlines>
          <c:spPr>
            <a:ln w="370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PPP </a:t>
                </a:r>
                <a:r>
                  <a:rPr lang="en-US" sz="2078" b="1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constant</a:t>
                </a:r>
                <a:endParaRPr lang="en-US" sz="2078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international $</a:t>
                </a:r>
              </a:p>
            </c:rich>
          </c:tx>
          <c:layout>
            <c:manualLayout>
              <c:xMode val="edge"/>
              <c:yMode val="edge"/>
              <c:x val="0"/>
              <c:y val="6.9781655671419446E-2"/>
            </c:manualLayout>
          </c:layout>
          <c:overlay val="0"/>
          <c:spPr>
            <a:noFill/>
            <a:ln w="29650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81696"/>
        <c:crosses val="autoZero"/>
        <c:crossBetween val="between"/>
        <c:majorUnit val="5000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09102181840736E-2"/>
          <c:y val="0.14012192972147139"/>
          <c:w val="0.9327933313891319"/>
          <c:h val="0.6586612350539514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Illiterate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1.6171213689999999</c:v>
                </c:pt>
                <c:pt idx="1">
                  <c:v>1.6329866239999999</c:v>
                </c:pt>
                <c:pt idx="2">
                  <c:v>1.648851879</c:v>
                </c:pt>
                <c:pt idx="3">
                  <c:v>1.664717134</c:v>
                </c:pt>
                <c:pt idx="4">
                  <c:v>1.680582389</c:v>
                </c:pt>
                <c:pt idx="5">
                  <c:v>1.696447644</c:v>
                </c:pt>
                <c:pt idx="6">
                  <c:v>1.7123128990000001</c:v>
                </c:pt>
                <c:pt idx="7">
                  <c:v>1.7281781540000001</c:v>
                </c:pt>
                <c:pt idx="8">
                  <c:v>1.7440434090000001</c:v>
                </c:pt>
                <c:pt idx="9">
                  <c:v>1.7599086639999999</c:v>
                </c:pt>
                <c:pt idx="10">
                  <c:v>1.775773915</c:v>
                </c:pt>
                <c:pt idx="11">
                  <c:v>1.7172470369999999</c:v>
                </c:pt>
                <c:pt idx="12">
                  <c:v>1.670651264</c:v>
                </c:pt>
                <c:pt idx="13">
                  <c:v>1.6361865959999999</c:v>
                </c:pt>
                <c:pt idx="14">
                  <c:v>1.602116168</c:v>
                </c:pt>
                <c:pt idx="15">
                  <c:v>1.569455322</c:v>
                </c:pt>
                <c:pt idx="16">
                  <c:v>1.539946364</c:v>
                </c:pt>
                <c:pt idx="17">
                  <c:v>1.5098099629999999</c:v>
                </c:pt>
                <c:pt idx="18">
                  <c:v>1.4806147590000001</c:v>
                </c:pt>
                <c:pt idx="19">
                  <c:v>1.455729585</c:v>
                </c:pt>
                <c:pt idx="20">
                  <c:v>1.431585613</c:v>
                </c:pt>
                <c:pt idx="21">
                  <c:v>1.4096318919999999</c:v>
                </c:pt>
                <c:pt idx="22">
                  <c:v>1.3864665519999999</c:v>
                </c:pt>
                <c:pt idx="23">
                  <c:v>1.3623738620000001</c:v>
                </c:pt>
                <c:pt idx="24">
                  <c:v>1.3389564890000001</c:v>
                </c:pt>
                <c:pt idx="25">
                  <c:v>1.313793515</c:v>
                </c:pt>
                <c:pt idx="26">
                  <c:v>1.2867956359999999</c:v>
                </c:pt>
                <c:pt idx="27">
                  <c:v>1.3039310031320261</c:v>
                </c:pt>
                <c:pt idx="28">
                  <c:v>1.3092493189946242</c:v>
                </c:pt>
                <c:pt idx="29">
                  <c:v>1.3147924628087648</c:v>
                </c:pt>
                <c:pt idx="30">
                  <c:v>1.3283659618873624</c:v>
                </c:pt>
                <c:pt idx="31">
                  <c:v>1.3301685009804731</c:v>
                </c:pt>
                <c:pt idx="32">
                  <c:v>1.3365924348774094</c:v>
                </c:pt>
                <c:pt idx="33">
                  <c:v>1.3356608460036858</c:v>
                </c:pt>
                <c:pt idx="34">
                  <c:v>1.3368263537626743</c:v>
                </c:pt>
                <c:pt idx="35">
                  <c:v>1.3400079183289604</c:v>
                </c:pt>
                <c:pt idx="36">
                  <c:v>1.3440193551052035</c:v>
                </c:pt>
                <c:pt idx="37">
                  <c:v>1.3424639502580262</c:v>
                </c:pt>
                <c:pt idx="38">
                  <c:v>1.2879218896722144</c:v>
                </c:pt>
                <c:pt idx="39">
                  <c:v>1.2906062629707369</c:v>
                </c:pt>
                <c:pt idx="40">
                  <c:v>1.2969773227393218</c:v>
                </c:pt>
                <c:pt idx="41">
                  <c:v>1.2893772655503846</c:v>
                </c:pt>
                <c:pt idx="42">
                  <c:v>1.2865586185680069</c:v>
                </c:pt>
                <c:pt idx="43">
                  <c:v>1.2868788776951132</c:v>
                </c:pt>
                <c:pt idx="44">
                  <c:v>1.286495720174635</c:v>
                </c:pt>
                <c:pt idx="45">
                  <c:v>1.2855674692442522</c:v>
                </c:pt>
                <c:pt idx="46">
                  <c:v>1.2821894244772787</c:v>
                </c:pt>
                <c:pt idx="47">
                  <c:v>1.1854354811632644</c:v>
                </c:pt>
                <c:pt idx="48">
                  <c:v>1.1311168818422499</c:v>
                </c:pt>
                <c:pt idx="49">
                  <c:v>1.1277382783870802</c:v>
                </c:pt>
                <c:pt idx="50">
                  <c:v>1.1324982686262655</c:v>
                </c:pt>
                <c:pt idx="51">
                  <c:v>1.1309138982738933</c:v>
                </c:pt>
                <c:pt idx="52">
                  <c:v>1.124522147888751</c:v>
                </c:pt>
                <c:pt idx="53">
                  <c:v>1.1074292603471423</c:v>
                </c:pt>
                <c:pt idx="54">
                  <c:v>1.0910190714190169</c:v>
                </c:pt>
                <c:pt idx="55">
                  <c:v>1.1070992595114746</c:v>
                </c:pt>
                <c:pt idx="56">
                  <c:v>1.1210598176490012</c:v>
                </c:pt>
                <c:pt idx="57">
                  <c:v>1.1006825195768404</c:v>
                </c:pt>
                <c:pt idx="58">
                  <c:v>1.0925996808964873</c:v>
                </c:pt>
                <c:pt idx="59">
                  <c:v>1.0843792694811458</c:v>
                </c:pt>
                <c:pt idx="60">
                  <c:v>1.0686190658353281</c:v>
                </c:pt>
                <c:pt idx="61">
                  <c:v>1.0788005935897798</c:v>
                </c:pt>
                <c:pt idx="62">
                  <c:v>1.0372600691453553</c:v>
                </c:pt>
                <c:pt idx="63">
                  <c:v>1.0404700363214978</c:v>
                </c:pt>
                <c:pt idx="64">
                  <c:v>1.0296250692254783</c:v>
                </c:pt>
                <c:pt idx="65">
                  <c:v>1.0264132980334768</c:v>
                </c:pt>
                <c:pt idx="66">
                  <c:v>1.0212557635011321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6-484A-A646-F6ADEA705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Literate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00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Sheet1!$C$2:$C$68</c:f>
              <c:numCache>
                <c:formatCode>General</c:formatCode>
                <c:ptCount val="67"/>
                <c:pt idx="0">
                  <c:v>0.90802794340000004</c:v>
                </c:pt>
                <c:pt idx="1">
                  <c:v>0.94284975440000007</c:v>
                </c:pt>
                <c:pt idx="2">
                  <c:v>0.97767156540000011</c:v>
                </c:pt>
                <c:pt idx="3">
                  <c:v>1.0124933764000001</c:v>
                </c:pt>
                <c:pt idx="4">
                  <c:v>1.0473151874000002</c:v>
                </c:pt>
                <c:pt idx="5">
                  <c:v>1.0821369984000002</c:v>
                </c:pt>
                <c:pt idx="6">
                  <c:v>1.1169588094000003</c:v>
                </c:pt>
                <c:pt idx="7">
                  <c:v>1.1517806203999998</c:v>
                </c:pt>
                <c:pt idx="8">
                  <c:v>1.1866024313999999</c:v>
                </c:pt>
                <c:pt idx="9">
                  <c:v>1.2214242424000001</c:v>
                </c:pt>
                <c:pt idx="10">
                  <c:v>1.2562460630000001</c:v>
                </c:pt>
                <c:pt idx="11">
                  <c:v>1.3558305260000001</c:v>
                </c:pt>
                <c:pt idx="12">
                  <c:v>1.4554149889999999</c:v>
                </c:pt>
                <c:pt idx="13">
                  <c:v>1.5549994520000001</c:v>
                </c:pt>
                <c:pt idx="14">
                  <c:v>1.6545839150000001</c:v>
                </c:pt>
                <c:pt idx="15">
                  <c:v>1.7541683780000001</c:v>
                </c:pt>
                <c:pt idx="16">
                  <c:v>1.8537528409999999</c:v>
                </c:pt>
                <c:pt idx="17">
                  <c:v>1.9533373040000002</c:v>
                </c:pt>
                <c:pt idx="18">
                  <c:v>2.052921767</c:v>
                </c:pt>
                <c:pt idx="19">
                  <c:v>2.1525062300000002</c:v>
                </c:pt>
                <c:pt idx="20">
                  <c:v>2.2520906930000004</c:v>
                </c:pt>
                <c:pt idx="21">
                  <c:v>2.3516751559999998</c:v>
                </c:pt>
                <c:pt idx="22">
                  <c:v>2.451259619</c:v>
                </c:pt>
                <c:pt idx="23">
                  <c:v>2.5508440819999998</c:v>
                </c:pt>
                <c:pt idx="24">
                  <c:v>2.650428545</c:v>
                </c:pt>
                <c:pt idx="25">
                  <c:v>2.7500130080000003</c:v>
                </c:pt>
                <c:pt idx="26">
                  <c:v>2.849597471</c:v>
                </c:pt>
                <c:pt idx="27">
                  <c:v>2.9048399378679739</c:v>
                </c:pt>
                <c:pt idx="28">
                  <c:v>2.9730921410053757</c:v>
                </c:pt>
                <c:pt idx="29">
                  <c:v>3.043001136191235</c:v>
                </c:pt>
                <c:pt idx="30">
                  <c:v>3.1056560131126378</c:v>
                </c:pt>
                <c:pt idx="31">
                  <c:v>3.1821004610195271</c:v>
                </c:pt>
                <c:pt idx="32">
                  <c:v>3.2568618181225908</c:v>
                </c:pt>
                <c:pt idx="33">
                  <c:v>3.339706786996314</c:v>
                </c:pt>
                <c:pt idx="34">
                  <c:v>3.4201717192373255</c:v>
                </c:pt>
                <c:pt idx="35">
                  <c:v>3.5001472496710395</c:v>
                </c:pt>
                <c:pt idx="36">
                  <c:v>3.5817819788947967</c:v>
                </c:pt>
                <c:pt idx="37">
                  <c:v>3.6711124367419732</c:v>
                </c:pt>
                <c:pt idx="38">
                  <c:v>3.8143714583277855</c:v>
                </c:pt>
                <c:pt idx="39">
                  <c:v>3.9003589590292629</c:v>
                </c:pt>
                <c:pt idx="40">
                  <c:v>3.9843627552606788</c:v>
                </c:pt>
                <c:pt idx="41">
                  <c:v>4.0798328294496153</c:v>
                </c:pt>
                <c:pt idx="42">
                  <c:v>4.1668353414319927</c:v>
                </c:pt>
                <c:pt idx="43">
                  <c:v>4.2515698483048876</c:v>
                </c:pt>
                <c:pt idx="44">
                  <c:v>4.3360797008253646</c:v>
                </c:pt>
                <c:pt idx="45">
                  <c:v>4.4219655537557472</c:v>
                </c:pt>
                <c:pt idx="46">
                  <c:v>4.5082647955227211</c:v>
                </c:pt>
                <c:pt idx="47">
                  <c:v>4.6876362868367352</c:v>
                </c:pt>
                <c:pt idx="48">
                  <c:v>4.82369366815775</c:v>
                </c:pt>
                <c:pt idx="49">
                  <c:v>4.90754585661292</c:v>
                </c:pt>
                <c:pt idx="50">
                  <c:v>4.9826100943737348</c:v>
                </c:pt>
                <c:pt idx="51">
                  <c:v>5.0635465457261066</c:v>
                </c:pt>
                <c:pt idx="52">
                  <c:v>5.1490042931112487</c:v>
                </c:pt>
                <c:pt idx="53">
                  <c:v>5.2452484386528582</c:v>
                </c:pt>
                <c:pt idx="54">
                  <c:v>5.3413558995809831</c:v>
                </c:pt>
                <c:pt idx="55">
                  <c:v>5.4055036074885257</c:v>
                </c:pt>
                <c:pt idx="56">
                  <c:v>5.4725633843509982</c:v>
                </c:pt>
                <c:pt idx="57">
                  <c:v>5.57444789842316</c:v>
                </c:pt>
                <c:pt idx="58">
                  <c:v>5.6652874911035127</c:v>
                </c:pt>
                <c:pt idx="59">
                  <c:v>5.7562123075188536</c:v>
                </c:pt>
                <c:pt idx="60">
                  <c:v>5.8543281951646717</c:v>
                </c:pt>
                <c:pt idx="61">
                  <c:v>5.9252106684102195</c:v>
                </c:pt>
                <c:pt idx="62">
                  <c:v>6.0497335558546448</c:v>
                </c:pt>
                <c:pt idx="63">
                  <c:v>6.1304916376785021</c:v>
                </c:pt>
                <c:pt idx="64">
                  <c:v>6.2260288117745217</c:v>
                </c:pt>
                <c:pt idx="65">
                  <c:v>6.3141348939665232</c:v>
                </c:pt>
                <c:pt idx="66">
                  <c:v>6.4048474574988674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6-484A-A646-F6ADEA705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55256"/>
        <c:axId val="1"/>
      </c:areaChart>
      <c:catAx>
        <c:axId val="16255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555256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1.543383719370845E-3"/>
          <c:y val="0.90258989966679692"/>
          <c:w val="0.98164076205802742"/>
          <c:h val="9.74101003332030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08285344928898E-3"/>
          <c:y val="4.5813550358443998E-2"/>
          <c:w val="0.94158339738662566"/>
          <c:h val="0.85907335907335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 literacy</c:v>
                </c:pt>
              </c:strCache>
            </c:strRef>
          </c:tx>
          <c:spPr>
            <a:solidFill>
              <a:srgbClr val="FFFF00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F13-4AA3-9EAD-605E20DAE0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F13-4AA3-9EAD-605E20DAE0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F13-4AA3-9EAD-605E20DA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13-4AA3-9EAD-605E20DAE02B}"/>
              </c:ext>
            </c:extLst>
          </c:dPt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94.1</c:v>
                </c:pt>
                <c:pt idx="1">
                  <c:v>86.917299290000003</c:v>
                </c:pt>
                <c:pt idx="2">
                  <c:v>78.044602699999999</c:v>
                </c:pt>
                <c:pt idx="3">
                  <c:v>59.68359882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3-4AA3-9EAD-605E20DAE0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 literacy</c:v>
                </c:pt>
              </c:strCache>
            </c:strRef>
          </c:tx>
          <c:spPr>
            <a:solidFill>
              <a:schemeClr val="accent2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95.059848209999998</c:v>
                </c:pt>
                <c:pt idx="1">
                  <c:v>91.140795280000006</c:v>
                </c:pt>
                <c:pt idx="2">
                  <c:v>84.285460389999997</c:v>
                </c:pt>
                <c:pt idx="3">
                  <c:v>74.677187509999996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13-4AA3-9EAD-605E20DAE0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3-4AA3-9EAD-605E20DAE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46672"/>
        <c:axId val="1"/>
      </c:barChart>
      <c:catAx>
        <c:axId val="1842466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50"/>
        </c:scaling>
        <c:delete val="0"/>
        <c:axPos val="r"/>
        <c:majorGridlines>
          <c:spPr>
            <a:ln w="2161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46672"/>
        <c:crosses val="autoZero"/>
        <c:crossBetween val="between"/>
      </c:valAx>
      <c:spPr>
        <a:noFill/>
        <a:ln w="1259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09094002138622E-2"/>
          <c:y val="0.10351476580785127"/>
          <c:w val="0.90580745115193928"/>
          <c:h val="0.7017372877330194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Sheet1!$A$2:$A$69</c:f>
              <c:numCache>
                <c:formatCode>General</c:formatCod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numCache>
            </c:numRef>
          </c:cat>
          <c:val>
            <c:numRef>
              <c:f>Sheet1!$B$2:$B$69</c:f>
              <c:numCache>
                <c:formatCode>General</c:formatCode>
                <c:ptCount val="68"/>
                <c:pt idx="0">
                  <c:v>47.754951119404701</c:v>
                </c:pt>
                <c:pt idx="1">
                  <c:v>48.236538866876401</c:v>
                </c:pt>
                <c:pt idx="2">
                  <c:v>48.718126614348201</c:v>
                </c:pt>
                <c:pt idx="3">
                  <c:v>49.1997143618199</c:v>
                </c:pt>
                <c:pt idx="4">
                  <c:v>49.6813021092916</c:v>
                </c:pt>
                <c:pt idx="5">
                  <c:v>50.1628898567633</c:v>
                </c:pt>
                <c:pt idx="6">
                  <c:v>50.644477604235099</c:v>
                </c:pt>
                <c:pt idx="7">
                  <c:v>51.126065351706799</c:v>
                </c:pt>
                <c:pt idx="8">
                  <c:v>51.607653099178499</c:v>
                </c:pt>
                <c:pt idx="9">
                  <c:v>52.089240846650299</c:v>
                </c:pt>
                <c:pt idx="10">
                  <c:v>52.568356227683736</c:v>
                </c:pt>
                <c:pt idx="11">
                  <c:v>53.074049008709785</c:v>
                </c:pt>
                <c:pt idx="12">
                  <c:v>53.498155854148244</c:v>
                </c:pt>
                <c:pt idx="13">
                  <c:v>54.032279770776697</c:v>
                </c:pt>
                <c:pt idx="14">
                  <c:v>54.712505445471344</c:v>
                </c:pt>
                <c:pt idx="15">
                  <c:v>55.382704434128669</c:v>
                </c:pt>
                <c:pt idx="16">
                  <c:v>56.124908616502147</c:v>
                </c:pt>
                <c:pt idx="17">
                  <c:v>56.83975641859611</c:v>
                </c:pt>
                <c:pt idx="18">
                  <c:v>57.447575289059301</c:v>
                </c:pt>
                <c:pt idx="19">
                  <c:v>58.063437093493988</c:v>
                </c:pt>
                <c:pt idx="20">
                  <c:v>58.657754547405482</c:v>
                </c:pt>
                <c:pt idx="21">
                  <c:v>59.18582922200121</c:v>
                </c:pt>
                <c:pt idx="22">
                  <c:v>59.67070723629832</c:v>
                </c:pt>
                <c:pt idx="23">
                  <c:v>60.116821950005701</c:v>
                </c:pt>
                <c:pt idx="24">
                  <c:v>60.608600189970382</c:v>
                </c:pt>
                <c:pt idx="25">
                  <c:v>61.049761447293172</c:v>
                </c:pt>
                <c:pt idx="26">
                  <c:v>61.465830880773495</c:v>
                </c:pt>
                <c:pt idx="27">
                  <c:v>61.883159984225642</c:v>
                </c:pt>
                <c:pt idx="28">
                  <c:v>62.236865862639156</c:v>
                </c:pt>
                <c:pt idx="29">
                  <c:v>62.591610202282602</c:v>
                </c:pt>
                <c:pt idx="30">
                  <c:v>62.870635384945594</c:v>
                </c:pt>
                <c:pt idx="31">
                  <c:v>63.204040299694405</c:v>
                </c:pt>
                <c:pt idx="32">
                  <c:v>63.522575324987685</c:v>
                </c:pt>
                <c:pt idx="33">
                  <c:v>63.76290350880214</c:v>
                </c:pt>
                <c:pt idx="34">
                  <c:v>64.02075316421741</c:v>
                </c:pt>
                <c:pt idx="35">
                  <c:v>64.272523370609491</c:v>
                </c:pt>
                <c:pt idx="36">
                  <c:v>64.569873296498571</c:v>
                </c:pt>
                <c:pt idx="37">
                  <c:v>64.820532839837099</c:v>
                </c:pt>
                <c:pt idx="38">
                  <c:v>65.027139978553166</c:v>
                </c:pt>
                <c:pt idx="39">
                  <c:v>65.245031794438916</c:v>
                </c:pt>
                <c:pt idx="40">
                  <c:v>65.438412689134864</c:v>
                </c:pt>
                <c:pt idx="41">
                  <c:v>65.632207740379087</c:v>
                </c:pt>
                <c:pt idx="42">
                  <c:v>65.791543478230906</c:v>
                </c:pt>
                <c:pt idx="43">
                  <c:v>65.916157804374919</c:v>
                </c:pt>
                <c:pt idx="44">
                  <c:v>66.126087566651364</c:v>
                </c:pt>
                <c:pt idx="45">
                  <c:v>66.323544837668223</c:v>
                </c:pt>
                <c:pt idx="46">
                  <c:v>66.617379443805589</c:v>
                </c:pt>
                <c:pt idx="47">
                  <c:v>66.917078341918554</c:v>
                </c:pt>
                <c:pt idx="48">
                  <c:v>67.179039134571013</c:v>
                </c:pt>
                <c:pt idx="49">
                  <c:v>67.407348722463638</c:v>
                </c:pt>
                <c:pt idx="50">
                  <c:v>67.687058452017027</c:v>
                </c:pt>
                <c:pt idx="51">
                  <c:v>67.983916624954304</c:v>
                </c:pt>
                <c:pt idx="52">
                  <c:v>68.254876664161159</c:v>
                </c:pt>
                <c:pt idx="53">
                  <c:v>68.529968922543475</c:v>
                </c:pt>
                <c:pt idx="54">
                  <c:v>68.868806496523717</c:v>
                </c:pt>
                <c:pt idx="55">
                  <c:v>69.142594626534901</c:v>
                </c:pt>
                <c:pt idx="56">
                  <c:v>69.482104208002781</c:v>
                </c:pt>
                <c:pt idx="57">
                  <c:v>69.800752978941361</c:v>
                </c:pt>
                <c:pt idx="58">
                  <c:v>70.089265218491008</c:v>
                </c:pt>
                <c:pt idx="59">
                  <c:v>70.410949648345238</c:v>
                </c:pt>
                <c:pt idx="60">
                  <c:v>70.687492020699409</c:v>
                </c:pt>
                <c:pt idx="61">
                  <c:v>70.975621157855869</c:v>
                </c:pt>
                <c:pt idx="62">
                  <c:v>71.218907982232082</c:v>
                </c:pt>
                <c:pt idx="63">
                  <c:v>71.462729660093899</c:v>
                </c:pt>
                <c:pt idx="64">
                  <c:v>71.69550788741914</c:v>
                </c:pt>
                <c:pt idx="65">
                  <c:v>71.858725799271312</c:v>
                </c:pt>
                <c:pt idx="66">
                  <c:v>72.058669286983772</c:v>
                </c:pt>
                <c:pt idx="67">
                  <c:v>72.233237673163316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9-4D5A-AA5E-5A118187A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702288"/>
        <c:axId val="1"/>
      </c:areaChart>
      <c:catAx>
        <c:axId val="13170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702288"/>
        <c:crosses val="autoZero"/>
        <c:crossBetween val="midCat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16129032258066"/>
          <c:y val="2.5641025641025641E-3"/>
          <c:w val="0.83995037220843671"/>
          <c:h val="0.77329068241469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rgbClr val="FFFF00"/>
            </a:solidFill>
            <a:ln w="143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Freest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81.093566483084174</c:v>
                </c:pt>
                <c:pt idx="1">
                  <c:v>76.106135772357732</c:v>
                </c:pt>
                <c:pt idx="2">
                  <c:v>71.606299763965396</c:v>
                </c:pt>
                <c:pt idx="3">
                  <c:v>65.863777235772375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B-401D-A3A1-64E2A17ED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554608"/>
        <c:axId val="1"/>
        <c:axId val="0"/>
      </c:bar3DChart>
      <c:catAx>
        <c:axId val="1625546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2"/>
          <c:min val="62"/>
        </c:scaling>
        <c:delete val="0"/>
        <c:axPos val="r"/>
        <c:majorGridlines>
          <c:spPr>
            <a:ln w="3583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554608"/>
        <c:crosses val="autoZero"/>
        <c:crossBetween val="between"/>
        <c:majorUnit val="5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Rights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1.7083333333333339</c:v>
                </c:pt>
                <c:pt idx="1">
                  <c:v>3.7916666666666665</c:v>
                </c:pt>
                <c:pt idx="2">
                  <c:v>4.125</c:v>
                </c:pt>
                <c:pt idx="3">
                  <c:v>7.3983739837398366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7-49E1-9B71-C37277318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2.0416666666666661</c:v>
                </c:pt>
                <c:pt idx="1">
                  <c:v>3.833333333333333</c:v>
                </c:pt>
                <c:pt idx="2">
                  <c:v>4.5000000000000009</c:v>
                </c:pt>
                <c:pt idx="3">
                  <c:v>7.2764227642276422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7-49E1-9B71-C3727731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827560"/>
        <c:axId val="456843960"/>
      </c:barChart>
      <c:catAx>
        <c:axId val="4568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43960"/>
        <c:crosses val="autoZero"/>
        <c:auto val="1"/>
        <c:lblAlgn val="ctr"/>
        <c:lblOffset val="100"/>
        <c:noMultiLvlLbl val="0"/>
      </c:catAx>
      <c:valAx>
        <c:axId val="45684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2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B5519-98FE-43E9-A42E-87F3AB94A6F3}" type="datetimeFigureOut">
              <a:rPr lang="en-US"/>
              <a:pPr>
                <a:defRPr/>
              </a:pPr>
              <a:t>9/10/2021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9F45529-0E3D-469B-9EFE-AE23C00128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74877-1C59-4870-85C3-620AFDE86F9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1E71A2-79CE-4653-81D3-447B872860D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1BE8C8-CE04-4596-9C9D-D4D8FA8104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F958D9-3364-420C-B377-19CC87ED741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DFD92-3DB3-4B12-89CB-9FB2D81180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56B08-35D9-4153-8CB5-26402821766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8008-83B4-461A-8FF9-659C09F98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2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94F57-00C3-4D3A-9753-04961FDBB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20D6-3F07-41E0-9E1F-BCE1659A0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3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5410-2019-4892-A595-46F84639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64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671DD-21DC-4754-9610-19674B01C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6D57-4B57-420E-8915-88A7A94CC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F242-7F04-4EB0-ACA1-508F35313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66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AF46-3EFA-4388-B190-CAC07EDC7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5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41F0-7580-470B-8134-EC227EF39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368D-0E94-49F4-B326-D1E9E3956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9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A652-F297-4BB7-B8C0-C4E8833F0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6F83-52F3-462F-AE0A-CDFB81CF4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0D58-A6A9-4E56-9A10-1875A2C6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C036671-A673-4E72-87F5-E525C8E70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0"/>
            <a:ext cx="9151938" cy="1143000"/>
          </a:xfrm>
        </p:spPr>
        <p:txBody>
          <a:bodyPr/>
          <a:lstStyle/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How Economic Freedom </a:t>
            </a:r>
            <a:br>
              <a:rPr lang="en-US" sz="3600" b="1" dirty="0" smtClean="0"/>
            </a:br>
            <a:r>
              <a:rPr lang="en-US" sz="3600" b="1" dirty="0" smtClean="0"/>
              <a:t>Creates a Better World </a:t>
            </a:r>
            <a:br>
              <a:rPr lang="en-US" sz="3600" b="1" dirty="0" smtClean="0"/>
            </a:br>
            <a:r>
              <a:rPr lang="en-US" sz="3600" b="1" dirty="0" smtClean="0"/>
              <a:t>for Everyone</a:t>
            </a:r>
            <a:endParaRPr lang="en-US" sz="3600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5088"/>
            <a:ext cx="1600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3525" y="4919008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Fred </a:t>
            </a:r>
            <a:r>
              <a:rPr lang="en-US" sz="2400" dirty="0"/>
              <a:t>McMahon</a:t>
            </a:r>
            <a:br>
              <a:rPr lang="en-US" sz="2400" dirty="0"/>
            </a:br>
            <a:r>
              <a:rPr lang="en-US" sz="2400" dirty="0"/>
              <a:t>Michael Walker </a:t>
            </a:r>
            <a:r>
              <a:rPr lang="en-US" sz="2400"/>
              <a:t>Chair </a:t>
            </a:r>
            <a:endParaRPr lang="en-US" sz="2400" smtClean="0"/>
          </a:p>
          <a:p>
            <a:r>
              <a:rPr lang="en-US" sz="2400" smtClean="0"/>
              <a:t>Economic </a:t>
            </a:r>
            <a:r>
              <a:rPr lang="en-US" sz="2400" dirty="0"/>
              <a:t>Freedom Research</a:t>
            </a:r>
          </a:p>
          <a:p>
            <a:r>
              <a:rPr lang="en-US" sz="2400" dirty="0"/>
              <a:t>The Fraser Institute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640556" y="1524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Escape from</a:t>
            </a:r>
            <a:br>
              <a:rPr lang="en-US" altLang="en-US" dirty="0" smtClean="0"/>
            </a:br>
            <a:r>
              <a:rPr lang="en-US" altLang="en-US" dirty="0" smtClean="0"/>
              <a:t> Global poverty</a:t>
            </a:r>
            <a:endParaRPr lang="en-US" altLang="en-US" sz="2800" dirty="0" smtClean="0"/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65990"/>
              </p:ext>
            </p:extLst>
          </p:nvPr>
        </p:nvGraphicFramePr>
        <p:xfrm>
          <a:off x="304800" y="1524000"/>
          <a:ext cx="8901113" cy="566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28600" y="91995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Extreme p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overty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headcount ratio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 $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1.90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day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PPP)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(% of population)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45049412"/>
              </p:ext>
            </p:extLst>
          </p:nvPr>
        </p:nvGraphicFramePr>
        <p:xfrm>
          <a:off x="-228600" y="1320800"/>
          <a:ext cx="90678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Income of the Poorest 10%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Economic Freedom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PPP)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642623082"/>
              </p:ext>
            </p:extLst>
          </p:nvPr>
        </p:nvGraphicFramePr>
        <p:xfrm>
          <a:off x="25399" y="1655618"/>
          <a:ext cx="9067801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630238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Global Per capita GDP</a:t>
            </a:r>
            <a:br>
              <a:rPr lang="en-US" altLang="en-US" smtClean="0"/>
            </a:br>
            <a:r>
              <a:rPr lang="en-US" altLang="en-US" sz="2400" smtClean="0"/>
              <a:t>Constant US$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513" y="1244600"/>
          <a:ext cx="87376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Chart" r:id="rId3" imgW="8748518" imgH="5645385" progId="Excel.Chart.8">
                  <p:embed/>
                </p:oleObj>
              </mc:Choice>
              <mc:Fallback>
                <p:oleObj name="Chart" r:id="rId3" imgW="8748518" imgH="564538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44600"/>
                        <a:ext cx="87376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23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 Capita Income and Economic Freedom Quartile</a:t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563094818"/>
              </p:ext>
            </p:extLst>
          </p:nvPr>
        </p:nvGraphicFramePr>
        <p:xfrm>
          <a:off x="381000" y="1052513"/>
          <a:ext cx="90932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821363"/>
            <a:ext cx="6172200" cy="52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295275" y="114300"/>
            <a:ext cx="8229600" cy="1143000"/>
          </a:xfrm>
        </p:spPr>
        <p:txBody>
          <a:bodyPr/>
          <a:lstStyle/>
          <a:p>
            <a:r>
              <a:rPr lang="en-US" altLang="en-US" smtClean="0"/>
              <a:t>Literacy: Billions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02359"/>
              </p:ext>
            </p:extLst>
          </p:nvPr>
        </p:nvGraphicFramePr>
        <p:xfrm>
          <a:off x="152400" y="295275"/>
          <a:ext cx="8870950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2400" y="685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54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Literacy (% of population)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                    Female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46122823"/>
              </p:ext>
            </p:extLst>
          </p:nvPr>
        </p:nvGraphicFramePr>
        <p:xfrm>
          <a:off x="152400" y="1219200"/>
          <a:ext cx="899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1816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Sources: The Fraser Institute; World Development Indicators 2013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219200" y="762000"/>
            <a:ext cx="533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962400" y="7620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 Expectancy: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600" y="1244600"/>
          <a:ext cx="8940800" cy="52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expectancy at birth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181254397"/>
              </p:ext>
            </p:extLst>
          </p:nvPr>
        </p:nvGraphicFramePr>
        <p:xfrm>
          <a:off x="-406400" y="1193800"/>
          <a:ext cx="9999663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1952" y="5961887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Graphic spid="2" grpId="0">
        <p:bldAsOne/>
      </p:bldGraphic>
      <p:bldP spid="4198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just due to time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altLang="en-US" sz="2400" dirty="0" smtClean="0"/>
              <a:t>In the economically freest nations, the top quarter, only </a:t>
            </a:r>
            <a:r>
              <a:rPr lang="en-US" altLang="en-US" sz="2400" dirty="0" smtClean="0"/>
              <a:t>0.94</a:t>
            </a:r>
            <a:r>
              <a:rPr lang="en-US" altLang="en-US" sz="2400" dirty="0" smtClean="0"/>
              <a:t>% </a:t>
            </a:r>
            <a:r>
              <a:rPr lang="en-US" altLang="en-US" sz="2400" dirty="0" smtClean="0"/>
              <a:t>of the population live in extreme poverty ($1.90 a day) compared to </a:t>
            </a:r>
            <a:r>
              <a:rPr lang="en-US" altLang="en-US" sz="2400" dirty="0" smtClean="0"/>
              <a:t>3410% </a:t>
            </a:r>
            <a:r>
              <a:rPr lang="en-US" altLang="en-US" sz="2400" dirty="0" smtClean="0"/>
              <a:t>in extreme poverty in the quarter least free nations.</a:t>
            </a:r>
          </a:p>
          <a:p>
            <a:r>
              <a:rPr lang="en-US" altLang="en-US" sz="2400" dirty="0" smtClean="0"/>
              <a:t>Life expectancy is </a:t>
            </a:r>
            <a:r>
              <a:rPr lang="en-US" altLang="en-US" sz="2400" dirty="0" smtClean="0"/>
              <a:t>81.1 </a:t>
            </a:r>
            <a:r>
              <a:rPr lang="en-US" altLang="en-US" sz="2400" dirty="0" smtClean="0"/>
              <a:t>years in the freest nations compared to </a:t>
            </a:r>
            <a:r>
              <a:rPr lang="en-US" altLang="en-US" sz="2400" dirty="0" smtClean="0"/>
              <a:t>65.9 </a:t>
            </a:r>
            <a:r>
              <a:rPr lang="en-US" altLang="en-US" sz="2400" dirty="0" smtClean="0"/>
              <a:t>in the least free nations.</a:t>
            </a:r>
          </a:p>
          <a:p>
            <a:r>
              <a:rPr lang="en-US" altLang="en-US" sz="2400" dirty="0" smtClean="0"/>
              <a:t>Average per capita GDP in the freest nations is </a:t>
            </a:r>
            <a:r>
              <a:rPr lang="en-US" altLang="en-US" sz="2400" dirty="0" smtClean="0"/>
              <a:t>$50,619 </a:t>
            </a:r>
            <a:r>
              <a:rPr lang="en-US" altLang="en-US" sz="2400" dirty="0" smtClean="0"/>
              <a:t>(purchasing power parity adjusted US$) compared to $</a:t>
            </a:r>
            <a:r>
              <a:rPr lang="en-US" altLang="en-US" sz="2400" dirty="0" smtClean="0"/>
              <a:t>5,911 </a:t>
            </a:r>
            <a:r>
              <a:rPr lang="en-US" altLang="en-US" sz="2400" dirty="0" smtClean="0"/>
              <a:t>in the least free nations.</a:t>
            </a:r>
          </a:p>
          <a:p>
            <a:r>
              <a:rPr lang="en-US" altLang="en-US" sz="2400" dirty="0" smtClean="0"/>
              <a:t>Literacy is 95.1% among men and 94.1% among women in the freest nations but only 64.7% and 59.7% respectively in the least free nations. Outcome gaps between men and women are typical in unfree nations.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we mean by </a:t>
            </a:r>
            <a:br>
              <a:rPr lang="en-US" altLang="en-US" smtClean="0"/>
            </a:br>
            <a:r>
              <a:rPr lang="en-US" altLang="en-US" smtClean="0"/>
              <a:t>Economic Freedom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People are economically free when the laws and legislation of states in which they reside or trade: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Refrain from: Restricting their rights to work, to barter,  to trade, and to invest </a:t>
            </a:r>
          </a:p>
          <a:p>
            <a:pPr>
              <a:defRPr/>
            </a:pPr>
            <a:r>
              <a:rPr lang="en-US" sz="2000" dirty="0"/>
              <a:t> Refrain from: Heavily taxing these undertakings and their results</a:t>
            </a:r>
          </a:p>
          <a:p>
            <a:pPr>
              <a:defRPr/>
            </a:pPr>
            <a:r>
              <a:rPr lang="en-US" sz="2000" dirty="0"/>
              <a:t> Refrain from: Expropriating their property </a:t>
            </a:r>
          </a:p>
          <a:p>
            <a:pPr>
              <a:defRPr/>
            </a:pPr>
            <a:r>
              <a:rPr lang="en-US" sz="2000" dirty="0"/>
              <a:t> Refrain from: Excessive expansion of the Money Supply and the related destruction of purchasing power</a:t>
            </a:r>
          </a:p>
          <a:p>
            <a:pPr>
              <a:defRPr/>
            </a:pPr>
            <a:r>
              <a:rPr lang="en-US" sz="2000" dirty="0"/>
              <a:t>But:</a:t>
            </a:r>
          </a:p>
          <a:p>
            <a:pPr>
              <a:defRPr/>
            </a:pPr>
            <a:r>
              <a:rPr lang="en-US" sz="2000" dirty="0"/>
              <a:t>Actively  promote the rule of law</a:t>
            </a:r>
          </a:p>
          <a:p>
            <a:pPr>
              <a:defRPr/>
            </a:pPr>
            <a:r>
              <a:rPr lang="en-US" sz="2000" dirty="0"/>
              <a:t>Actively protect the right to create and own property</a:t>
            </a:r>
          </a:p>
          <a:p>
            <a:pPr>
              <a:defRPr/>
            </a:pPr>
            <a:r>
              <a:rPr lang="en-US" sz="2000" dirty="0"/>
              <a:t>Actively protect the security of persons and property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A couple last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Civil Rights</a:t>
            </a:r>
            <a:br>
              <a:rPr lang="en-US" dirty="0" smtClean="0"/>
            </a:br>
            <a:r>
              <a:rPr lang="en-US" dirty="0" smtClean="0"/>
              <a:t>0 – 10 scale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17638"/>
          <a:ext cx="8229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6096000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  <p:extLst>
      <p:ext uri="{BB962C8B-B14F-4D97-AF65-F5344CB8AC3E}">
        <p14:creationId xmlns:p14="http://schemas.microsoft.com/office/powerpoint/2010/main" val="581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467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Economic Freedom and 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Satisfaction/Happiness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48033257"/>
              </p:ext>
            </p:extLst>
          </p:nvPr>
        </p:nvGraphicFramePr>
        <p:xfrm>
          <a:off x="152400" y="1447800"/>
          <a:ext cx="891540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Graphic spid="2" grpId="0">
        <p:bldAsOne/>
      </p:bldGraphic>
      <p:bldP spid="4198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Economic Freedom over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Global Scores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641661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54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Evolution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3967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 smtClean="0"/>
              <a:t>had </a:t>
            </a:r>
            <a:r>
              <a:rPr lang="en-US" dirty="0" smtClean="0"/>
              <a:t>been getting better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Will that continue?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5750"/>
            <a:ext cx="7772400" cy="6038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you.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www.fraserinstitute.org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we measure </a:t>
            </a:r>
            <a:br>
              <a:rPr lang="en-US" altLang="en-US" smtClean="0"/>
            </a:br>
            <a:r>
              <a:rPr lang="en-US" altLang="en-US" smtClean="0"/>
              <a:t>Freedom?</a:t>
            </a:r>
            <a:endParaRPr lang="en-CA" altLang="en-US" smtClean="0"/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3000" dirty="0" smtClean="0"/>
              <a:t>Since freedom means government </a:t>
            </a:r>
            <a:r>
              <a:rPr lang="en-US" altLang="en-US" sz="3000" u="sng" dirty="0"/>
              <a:t>r</a:t>
            </a:r>
            <a:r>
              <a:rPr lang="en-US" altLang="en-US" sz="3000" u="sng" dirty="0" smtClean="0"/>
              <a:t>efraining</a:t>
            </a:r>
            <a:r>
              <a:rPr lang="en-US" altLang="en-US" sz="3000" dirty="0" smtClean="0"/>
              <a:t> from intervening in our lives, we can measure the loss of freedom by measuring the extent to which governments intervene in our lives.</a:t>
            </a:r>
          </a:p>
          <a:p>
            <a:pPr marL="0" indent="0">
              <a:buFontTx/>
              <a:buNone/>
            </a:pPr>
            <a:endParaRPr lang="en-US" altLang="en-US" sz="3000" dirty="0" smtClean="0"/>
          </a:p>
          <a:p>
            <a:pPr marL="0" indent="0">
              <a:buFontTx/>
              <a:buNone/>
            </a:pPr>
            <a:r>
              <a:rPr lang="en-US" altLang="en-US" sz="3000" dirty="0" smtClean="0"/>
              <a:t>Since freedom means that governments must </a:t>
            </a:r>
            <a:r>
              <a:rPr lang="en-US" altLang="en-US" sz="3000" u="sng" dirty="0" smtClean="0"/>
              <a:t>actively protect </a:t>
            </a:r>
            <a:r>
              <a:rPr lang="en-US" altLang="en-US" sz="3000" dirty="0" smtClean="0"/>
              <a:t>us from some actions by others, we can measure the loss of freedom by their failure to provide that protection.</a:t>
            </a:r>
            <a:endParaRPr lang="en-CA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96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Economic Freedom of the World Index?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An annual compilation of data representing factors which make a country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Launched with a decade long research project in the mid-1980s, led by then Fraser Executive Director Michael Walker and Milton and Rose Friedman with  active participation of Walter Block and Alvin Rabushka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Authors: James Gwartney, Robert Lawson, Joshua Hall, and Ryan Murphy.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A compendium of 42 government policies affecting economic freedom based on objective data or independent surveys.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The survey includes a Gender Disparity Adjustment variable to recognize that women too often do not have the same level of freedom as men.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A ranking of 161 countries plus Hong Kong, representing 95% of the world’s population, according to the extent to  which they permit their citizens to be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/>
              <a:t>Now a collaboration of Institutes in nearly 100 nations and territories.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2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Components of the Economic Freedom of the World Index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Size of government and taxation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Private property and the rule of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Sound money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Trade regulation and tariffs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Regulation of business, labour and capital 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Why is Economic Freedom Important?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Economic rights are fundamental rights in the sense that without them there can be no political freedom or civil freedoms</a:t>
            </a:r>
          </a:p>
          <a:p>
            <a:pPr eaLnBrk="1" hangingPunct="1"/>
            <a:r>
              <a:rPr lang="en-US" altLang="en-US" smtClean="0"/>
              <a:t>They are a prerequisite for growth and development</a:t>
            </a:r>
          </a:p>
          <a:p>
            <a:pPr eaLnBrk="1" hangingPunct="1"/>
            <a:r>
              <a:rPr lang="en-US" altLang="en-US" smtClean="0"/>
              <a:t>They are a prerequisite for broader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</p:spPr>
        <p:txBody>
          <a:bodyPr/>
          <a:lstStyle/>
          <a:p>
            <a:r>
              <a:rPr lang="en-US" altLang="en-US" smtClean="0"/>
              <a:t>Reflections</a:t>
            </a:r>
            <a:br>
              <a:rPr lang="en-US" altLang="en-US" smtClean="0"/>
            </a:br>
            <a:r>
              <a:rPr lang="en-US" altLang="en-US" smtClean="0"/>
              <a:t>on</a:t>
            </a:r>
            <a:br>
              <a:rPr lang="en-US" altLang="en-US" smtClean="0"/>
            </a:br>
            <a:r>
              <a:rPr lang="en-US" altLang="en-US" smtClean="0"/>
              <a:t>the Obvious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382000" cy="1143000"/>
          </a:xfrm>
        </p:spPr>
        <p:txBody>
          <a:bodyPr/>
          <a:lstStyle/>
          <a:p>
            <a:r>
              <a:rPr lang="en-US" altLang="en-US" smtClean="0"/>
              <a:t>The Age of </a:t>
            </a:r>
            <a:br>
              <a:rPr lang="en-US" altLang="en-US" smtClean="0"/>
            </a:br>
            <a:r>
              <a:rPr lang="en-US" altLang="en-US" smtClean="0"/>
              <a:t>Global Free Trade, </a:t>
            </a:r>
            <a:br>
              <a:rPr lang="en-US" altLang="en-US" smtClean="0"/>
            </a:br>
            <a:r>
              <a:rPr lang="en-US" altLang="en-US" smtClean="0"/>
              <a:t>Free Market Economies, and Economic Freedom </a:t>
            </a:r>
            <a:br>
              <a:rPr lang="en-US" altLang="en-US" smtClean="0"/>
            </a:br>
            <a:r>
              <a:rPr lang="en-US" altLang="en-US" smtClean="0"/>
              <a:t>Have Brought </a:t>
            </a:r>
            <a:br>
              <a:rPr lang="en-US" altLang="en-US" smtClean="0"/>
            </a:br>
            <a:r>
              <a:rPr lang="en-US" altLang="en-US" smtClean="0"/>
              <a:t>Huge Benefits to Humankind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8229600" cy="914400"/>
          </a:xfrm>
        </p:spPr>
        <p:txBody>
          <a:bodyPr/>
          <a:lstStyle/>
          <a:p>
            <a:pPr algn="ctr"/>
            <a:r>
              <a:rPr lang="en-US" altLang="en-US" sz="3200" b="1" dirty="0" smtClean="0"/>
              <a:t>But the gains were most achieved by those living in economically free areas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219200" y="914400"/>
            <a:ext cx="631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The human condition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has improved immensely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30098</TotalTime>
  <Words>686</Words>
  <Application>Microsoft Office PowerPoint</Application>
  <PresentationFormat>On-screen Show (4:3)</PresentationFormat>
  <Paragraphs>86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Monotype Sorts</vt:lpstr>
      <vt:lpstr>Times New Roman</vt:lpstr>
      <vt:lpstr>Wingdings</vt:lpstr>
      <vt:lpstr>Default Design</vt:lpstr>
      <vt:lpstr>Chart</vt:lpstr>
      <vt:lpstr>  How Economic Freedom  Creates a Better World  for Everyone</vt:lpstr>
      <vt:lpstr>What do we mean by  Economic Freedom</vt:lpstr>
      <vt:lpstr>How can we measure  Freedom?</vt:lpstr>
      <vt:lpstr>What is the Economic Freedom of the World Index?</vt:lpstr>
      <vt:lpstr>Components of the Economic Freedom of the World Index </vt:lpstr>
      <vt:lpstr>Why is Economic Freedom Important?</vt:lpstr>
      <vt:lpstr>Reflections on the Obvious</vt:lpstr>
      <vt:lpstr>The Age of  Global Free Trade,  Free Market Economies, and Economic Freedom  Have Brought  Huge Benefits to Humankind</vt:lpstr>
      <vt:lpstr>PowerPoint Presentation</vt:lpstr>
      <vt:lpstr>Escape from  Global poverty</vt:lpstr>
      <vt:lpstr>Extreme poverty headcount ratio  at $1.90 a day  (PPP) (% of population)</vt:lpstr>
      <vt:lpstr>Income of the Poorest 10%  and Economic Freedom  (PPP)</vt:lpstr>
      <vt:lpstr>Global Per capita GDP Constant US$</vt:lpstr>
      <vt:lpstr>Per Capita Income and Economic Freedom Quartile </vt:lpstr>
      <vt:lpstr>Literacy: Billions</vt:lpstr>
      <vt:lpstr>Literacy (% of population) Male                    Female</vt:lpstr>
      <vt:lpstr>Life Expectancy: Years</vt:lpstr>
      <vt:lpstr>Life expectancy at birth</vt:lpstr>
      <vt:lpstr>Not just due to time</vt:lpstr>
      <vt:lpstr>A couple last things</vt:lpstr>
      <vt:lpstr>Political and Civil Rights 0 – 10 scale</vt:lpstr>
      <vt:lpstr>Economic Freedom and  Life Satisfaction/Happiness</vt:lpstr>
      <vt:lpstr>Evolution of Economic Freedom over Time</vt:lpstr>
      <vt:lpstr>Average Global Scores</vt:lpstr>
      <vt:lpstr>Regional Evolution</vt:lpstr>
      <vt:lpstr>Things had been getting better  Will that continue?</vt:lpstr>
      <vt:lpstr>  Thank you.   www.fraserinstitute.org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Freedom in Central America    Presentation of the  Economic Freedom of the World 2015 Report  Central American Edition</dc:title>
  <dc:creator>reviewer 1</dc:creator>
  <cp:lastModifiedBy>Fred McMahon</cp:lastModifiedBy>
  <cp:revision>516</cp:revision>
  <dcterms:created xsi:type="dcterms:W3CDTF">2015-10-13T14:59:23Z</dcterms:created>
  <dcterms:modified xsi:type="dcterms:W3CDTF">2021-09-10T21:06:51Z</dcterms:modified>
</cp:coreProperties>
</file>